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2">
  <p:sldMasterIdLst>
    <p:sldMasterId id="2147483648" r:id="rId1"/>
  </p:sldMasterIdLst>
  <p:notesMasterIdLst>
    <p:notesMasterId r:id="rId26"/>
  </p:notesMasterIdLst>
  <p:handoutMasterIdLst>
    <p:handoutMasterId r:id="rId27"/>
  </p:handoutMasterIdLst>
  <p:sldIdLst>
    <p:sldId id="258" r:id="rId2"/>
    <p:sldId id="331" r:id="rId3"/>
    <p:sldId id="333" r:id="rId4"/>
    <p:sldId id="299" r:id="rId5"/>
    <p:sldId id="262" r:id="rId6"/>
    <p:sldId id="332" r:id="rId7"/>
    <p:sldId id="329" r:id="rId8"/>
    <p:sldId id="328" r:id="rId9"/>
    <p:sldId id="259" r:id="rId10"/>
    <p:sldId id="275" r:id="rId11"/>
    <p:sldId id="263" r:id="rId12"/>
    <p:sldId id="324" r:id="rId13"/>
    <p:sldId id="325" r:id="rId14"/>
    <p:sldId id="305" r:id="rId15"/>
    <p:sldId id="327" r:id="rId16"/>
    <p:sldId id="306" r:id="rId17"/>
    <p:sldId id="326" r:id="rId18"/>
    <p:sldId id="310" r:id="rId19"/>
    <p:sldId id="330" r:id="rId20"/>
    <p:sldId id="266" r:id="rId21"/>
    <p:sldId id="284" r:id="rId22"/>
    <p:sldId id="267" r:id="rId23"/>
    <p:sldId id="286" r:id="rId24"/>
    <p:sldId id="321" r:id="rId25"/>
  </p:sldIdLst>
  <p:sldSz cx="10160000" cy="7620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01C3F"/>
    <a:srgbClr val="B03E00"/>
    <a:srgbClr val="333333"/>
    <a:srgbClr val="770035"/>
    <a:srgbClr val="B3003A"/>
    <a:srgbClr val="C7004F"/>
    <a:srgbClr val="720000"/>
    <a:srgbClr val="C04800"/>
    <a:srgbClr val="007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5058"/>
  </p:normalViewPr>
  <p:slideViewPr>
    <p:cSldViewPr>
      <p:cViewPr varScale="1">
        <p:scale>
          <a:sx n="97" d="100"/>
          <a:sy n="97" d="100"/>
        </p:scale>
        <p:origin x="1950" y="9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0" d="100"/>
          <a:sy n="130" d="100"/>
        </p:scale>
        <p:origin x="19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ou LANCESTRE" userId="b45891a0a4e44971" providerId="LiveId" clId="{017FBB2F-B729-4649-B693-14528E4F0497}"/>
    <pc:docChg chg="undo custSel modSld modNotesMaster modHandout">
      <pc:chgData name="Valou LANCESTRE" userId="b45891a0a4e44971" providerId="LiveId" clId="{017FBB2F-B729-4649-B693-14528E4F0497}" dt="2022-08-24T08:46:30.227" v="139"/>
      <pc:docMkLst>
        <pc:docMk/>
      </pc:docMkLst>
      <pc:sldChg chg="modSp mod">
        <pc:chgData name="Valou LANCESTRE" userId="b45891a0a4e44971" providerId="LiveId" clId="{017FBB2F-B729-4649-B693-14528E4F0497}" dt="2022-08-24T08:27:18" v="41" actId="1076"/>
        <pc:sldMkLst>
          <pc:docMk/>
          <pc:sldMk cId="1277867092" sldId="262"/>
        </pc:sldMkLst>
        <pc:spChg chg="mod">
          <ac:chgData name="Valou LANCESTRE" userId="b45891a0a4e44971" providerId="LiveId" clId="{017FBB2F-B729-4649-B693-14528E4F0497}" dt="2022-08-22T14:22:07.893" v="6" actId="20577"/>
          <ac:spMkLst>
            <pc:docMk/>
            <pc:sldMk cId="1277867092" sldId="262"/>
            <ac:spMk id="3" creationId="{05382998-011C-DF4E-B9E1-46AA27DF4DD2}"/>
          </ac:spMkLst>
        </pc:spChg>
        <pc:spChg chg="mod">
          <ac:chgData name="Valou LANCESTRE" userId="b45891a0a4e44971" providerId="LiveId" clId="{017FBB2F-B729-4649-B693-14528E4F0497}" dt="2022-08-24T08:27:18" v="41" actId="1076"/>
          <ac:spMkLst>
            <pc:docMk/>
            <pc:sldMk cId="1277867092" sldId="262"/>
            <ac:spMk id="5" creationId="{946EE0B1-BD0C-A54B-8D4C-06E3F81F3F8E}"/>
          </ac:spMkLst>
        </pc:spChg>
        <pc:picChg chg="mod">
          <ac:chgData name="Valou LANCESTRE" userId="b45891a0a4e44971" providerId="LiveId" clId="{017FBB2F-B729-4649-B693-14528E4F0497}" dt="2022-08-24T08:26:53.832" v="37" actId="14100"/>
          <ac:picMkLst>
            <pc:docMk/>
            <pc:sldMk cId="1277867092" sldId="262"/>
            <ac:picMk id="6" creationId="{F34342A0-580B-4BFF-832A-AFC824CE7231}"/>
          </ac:picMkLst>
        </pc:picChg>
      </pc:sldChg>
      <pc:sldChg chg="modSp mod">
        <pc:chgData name="Valou LANCESTRE" userId="b45891a0a4e44971" providerId="LiveId" clId="{017FBB2F-B729-4649-B693-14528E4F0497}" dt="2022-08-22T14:24:37.677" v="15" actId="14100"/>
        <pc:sldMkLst>
          <pc:docMk/>
          <pc:sldMk cId="115870807" sldId="263"/>
        </pc:sldMkLst>
        <pc:spChg chg="mod">
          <ac:chgData name="Valou LANCESTRE" userId="b45891a0a4e44971" providerId="LiveId" clId="{017FBB2F-B729-4649-B693-14528E4F0497}" dt="2022-08-22T14:24:37.677" v="15" actId="14100"/>
          <ac:spMkLst>
            <pc:docMk/>
            <pc:sldMk cId="115870807" sldId="263"/>
            <ac:spMk id="2" creationId="{D814DD47-3BB9-AF4C-B49A-C2C6858AC966}"/>
          </ac:spMkLst>
        </pc:spChg>
      </pc:sldChg>
      <pc:sldChg chg="modSp mod">
        <pc:chgData name="Valou LANCESTRE" userId="b45891a0a4e44971" providerId="LiveId" clId="{017FBB2F-B729-4649-B693-14528E4F0497}" dt="2022-08-24T08:43:28.628" v="123" actId="6549"/>
        <pc:sldMkLst>
          <pc:docMk/>
          <pc:sldMk cId="1940933156" sldId="267"/>
        </pc:sldMkLst>
        <pc:spChg chg="mod">
          <ac:chgData name="Valou LANCESTRE" userId="b45891a0a4e44971" providerId="LiveId" clId="{017FBB2F-B729-4649-B693-14528E4F0497}" dt="2022-08-24T08:43:28.628" v="123" actId="6549"/>
          <ac:spMkLst>
            <pc:docMk/>
            <pc:sldMk cId="1940933156" sldId="267"/>
            <ac:spMk id="2" creationId="{3EB4DC53-EB74-BB45-B14E-6C1276DE6013}"/>
          </ac:spMkLst>
        </pc:spChg>
      </pc:sldChg>
      <pc:sldChg chg="modSp mod">
        <pc:chgData name="Valou LANCESTRE" userId="b45891a0a4e44971" providerId="LiveId" clId="{017FBB2F-B729-4649-B693-14528E4F0497}" dt="2022-08-24T08:29:51.364" v="65" actId="20577"/>
        <pc:sldMkLst>
          <pc:docMk/>
          <pc:sldMk cId="3766555175" sldId="275"/>
        </pc:sldMkLst>
        <pc:spChg chg="mod">
          <ac:chgData name="Valou LANCESTRE" userId="b45891a0a4e44971" providerId="LiveId" clId="{017FBB2F-B729-4649-B693-14528E4F0497}" dt="2022-08-24T08:29:23.550" v="61" actId="1076"/>
          <ac:spMkLst>
            <pc:docMk/>
            <pc:sldMk cId="3766555175" sldId="275"/>
            <ac:spMk id="11" creationId="{4D5433CF-945C-48C7-99F6-1D4359B72186}"/>
          </ac:spMkLst>
        </pc:spChg>
        <pc:graphicFrameChg chg="modGraphic">
          <ac:chgData name="Valou LANCESTRE" userId="b45891a0a4e44971" providerId="LiveId" clId="{017FBB2F-B729-4649-B693-14528E4F0497}" dt="2022-08-24T08:29:51.364" v="65" actId="20577"/>
          <ac:graphicFrameMkLst>
            <pc:docMk/>
            <pc:sldMk cId="3766555175" sldId="275"/>
            <ac:graphicFrameMk id="4" creationId="{FFF3F19F-9895-42C8-9782-DFF1EEE82262}"/>
          </ac:graphicFrameMkLst>
        </pc:graphicFrameChg>
        <pc:picChg chg="mod">
          <ac:chgData name="Valou LANCESTRE" userId="b45891a0a4e44971" providerId="LiveId" clId="{017FBB2F-B729-4649-B693-14528E4F0497}" dt="2022-08-24T08:29:16.278" v="60" actId="1076"/>
          <ac:picMkLst>
            <pc:docMk/>
            <pc:sldMk cId="3766555175" sldId="275"/>
            <ac:picMk id="12" creationId="{6B7310AA-E2DB-4A7C-9F13-49E046231D60}"/>
          </ac:picMkLst>
        </pc:picChg>
      </pc:sldChg>
      <pc:sldChg chg="modSp mod">
        <pc:chgData name="Valou LANCESTRE" userId="b45891a0a4e44971" providerId="LiveId" clId="{017FBB2F-B729-4649-B693-14528E4F0497}" dt="2022-08-22T14:26:31.149" v="22" actId="20577"/>
        <pc:sldMkLst>
          <pc:docMk/>
          <pc:sldMk cId="2540417905" sldId="284"/>
        </pc:sldMkLst>
        <pc:spChg chg="mod">
          <ac:chgData name="Valou LANCESTRE" userId="b45891a0a4e44971" providerId="LiveId" clId="{017FBB2F-B729-4649-B693-14528E4F0497}" dt="2022-08-22T14:26:31.149" v="22" actId="20577"/>
          <ac:spMkLst>
            <pc:docMk/>
            <pc:sldMk cId="2540417905" sldId="284"/>
            <ac:spMk id="4" creationId="{22743DB5-837B-B94E-9F9F-B3BD6B64440A}"/>
          </ac:spMkLst>
        </pc:spChg>
        <pc:spChg chg="mod">
          <ac:chgData name="Valou LANCESTRE" userId="b45891a0a4e44971" providerId="LiveId" clId="{017FBB2F-B729-4649-B693-14528E4F0497}" dt="2022-08-22T14:26:07.014" v="20" actId="6549"/>
          <ac:spMkLst>
            <pc:docMk/>
            <pc:sldMk cId="2540417905" sldId="284"/>
            <ac:spMk id="5" creationId="{B7B0E886-144C-0141-A72A-4B6407D24CB7}"/>
          </ac:spMkLst>
        </pc:spChg>
      </pc:sldChg>
      <pc:sldChg chg="modSp mod">
        <pc:chgData name="Valou LANCESTRE" userId="b45891a0a4e44971" providerId="LiveId" clId="{017FBB2F-B729-4649-B693-14528E4F0497}" dt="2022-08-24T08:44:11.672" v="132" actId="14100"/>
        <pc:sldMkLst>
          <pc:docMk/>
          <pc:sldMk cId="4113790148" sldId="286"/>
        </pc:sldMkLst>
        <pc:spChg chg="mod">
          <ac:chgData name="Valou LANCESTRE" userId="b45891a0a4e44971" providerId="LiveId" clId="{017FBB2F-B729-4649-B693-14528E4F0497}" dt="2022-08-24T08:44:11.672" v="132" actId="14100"/>
          <ac:spMkLst>
            <pc:docMk/>
            <pc:sldMk cId="4113790148" sldId="286"/>
            <ac:spMk id="5" creationId="{C639003C-50D3-E34B-945E-1FBC88B5BA40}"/>
          </ac:spMkLst>
        </pc:spChg>
        <pc:graphicFrameChg chg="mod">
          <ac:chgData name="Valou LANCESTRE" userId="b45891a0a4e44971" providerId="LiveId" clId="{017FBB2F-B729-4649-B693-14528E4F0497}" dt="2022-08-22T14:27:01.290" v="23" actId="20577"/>
          <ac:graphicFrameMkLst>
            <pc:docMk/>
            <pc:sldMk cId="4113790148" sldId="286"/>
            <ac:graphicFrameMk id="50" creationId="{8B7A9C03-D5B7-464E-BA32-3E15BB716FE3}"/>
          </ac:graphicFrameMkLst>
        </pc:graphicFrameChg>
        <pc:picChg chg="mod">
          <ac:chgData name="Valou LANCESTRE" userId="b45891a0a4e44971" providerId="LiveId" clId="{017FBB2F-B729-4649-B693-14528E4F0497}" dt="2022-08-24T08:43:43.331" v="125" actId="1076"/>
          <ac:picMkLst>
            <pc:docMk/>
            <pc:sldMk cId="4113790148" sldId="286"/>
            <ac:picMk id="7" creationId="{CF12B2A0-99F8-405B-A486-EB1549D0D6DE}"/>
          </ac:picMkLst>
        </pc:picChg>
      </pc:sldChg>
      <pc:sldChg chg="modSp mod">
        <pc:chgData name="Valou LANCESTRE" userId="b45891a0a4e44971" providerId="LiveId" clId="{017FBB2F-B729-4649-B693-14528E4F0497}" dt="2022-08-24T08:27:26.687" v="42" actId="255"/>
        <pc:sldMkLst>
          <pc:docMk/>
          <pc:sldMk cId="3127658680" sldId="299"/>
        </pc:sldMkLst>
        <pc:spChg chg="mod">
          <ac:chgData name="Valou LANCESTRE" userId="b45891a0a4e44971" providerId="LiveId" clId="{017FBB2F-B729-4649-B693-14528E4F0497}" dt="2022-08-22T14:21:57.232" v="5" actId="20577"/>
          <ac:spMkLst>
            <pc:docMk/>
            <pc:sldMk cId="3127658680" sldId="299"/>
            <ac:spMk id="3" creationId="{05382998-011C-DF4E-B9E1-46AA27DF4DD2}"/>
          </ac:spMkLst>
        </pc:spChg>
        <pc:spChg chg="mod">
          <ac:chgData name="Valou LANCESTRE" userId="b45891a0a4e44971" providerId="LiveId" clId="{017FBB2F-B729-4649-B693-14528E4F0497}" dt="2022-08-24T08:27:26.687" v="42" actId="255"/>
          <ac:spMkLst>
            <pc:docMk/>
            <pc:sldMk cId="3127658680" sldId="299"/>
            <ac:spMk id="5" creationId="{946EE0B1-BD0C-A54B-8D4C-06E3F81F3F8E}"/>
          </ac:spMkLst>
        </pc:spChg>
        <pc:picChg chg="mod">
          <ac:chgData name="Valou LANCESTRE" userId="b45891a0a4e44971" providerId="LiveId" clId="{017FBB2F-B729-4649-B693-14528E4F0497}" dt="2022-08-24T08:26:42.762" v="35" actId="1076"/>
          <ac:picMkLst>
            <pc:docMk/>
            <pc:sldMk cId="3127658680" sldId="299"/>
            <ac:picMk id="6" creationId="{F34342A0-580B-4BFF-832A-AFC824CE7231}"/>
          </ac:picMkLst>
        </pc:picChg>
      </pc:sldChg>
      <pc:sldChg chg="modSp mod">
        <pc:chgData name="Valou LANCESTRE" userId="b45891a0a4e44971" providerId="LiveId" clId="{017FBB2F-B729-4649-B693-14528E4F0497}" dt="2022-08-24T08:32:49.025" v="88"/>
        <pc:sldMkLst>
          <pc:docMk/>
          <pc:sldMk cId="797910028" sldId="305"/>
        </pc:sldMkLst>
        <pc:spChg chg="mod">
          <ac:chgData name="Valou LANCESTRE" userId="b45891a0a4e44971" providerId="LiveId" clId="{017FBB2F-B729-4649-B693-14528E4F0497}" dt="2022-08-24T08:32:18.802" v="81" actId="14100"/>
          <ac:spMkLst>
            <pc:docMk/>
            <pc:sldMk cId="797910028" sldId="305"/>
            <ac:spMk id="13" creationId="{C0BD0903-604D-4FBC-9ECF-AA86B377A040}"/>
          </ac:spMkLst>
        </pc:spChg>
        <pc:graphicFrameChg chg="mod modGraphic">
          <ac:chgData name="Valou LANCESTRE" userId="b45891a0a4e44971" providerId="LiveId" clId="{017FBB2F-B729-4649-B693-14528E4F0497}" dt="2022-08-24T08:32:49.025" v="88"/>
          <ac:graphicFrameMkLst>
            <pc:docMk/>
            <pc:sldMk cId="797910028" sldId="305"/>
            <ac:graphicFrameMk id="8" creationId="{392FF929-CF6D-43F9-865E-4D870BBEAF8A}"/>
          </ac:graphicFrameMkLst>
        </pc:graphicFrameChg>
        <pc:picChg chg="mod">
          <ac:chgData name="Valou LANCESTRE" userId="b45891a0a4e44971" providerId="LiveId" clId="{017FBB2F-B729-4649-B693-14528E4F0497}" dt="2022-08-24T08:32:04.453" v="78" actId="1076"/>
          <ac:picMkLst>
            <pc:docMk/>
            <pc:sldMk cId="797910028" sldId="305"/>
            <ac:picMk id="9" creationId="{D8A8B7B6-8357-48D7-A45F-5F8D34BEA0AB}"/>
          </ac:picMkLst>
        </pc:picChg>
      </pc:sldChg>
      <pc:sldChg chg="modSp mod">
        <pc:chgData name="Valou LANCESTRE" userId="b45891a0a4e44971" providerId="LiveId" clId="{017FBB2F-B729-4649-B693-14528E4F0497}" dt="2022-08-24T08:34:37.957" v="106" actId="1076"/>
        <pc:sldMkLst>
          <pc:docMk/>
          <pc:sldMk cId="3386962143" sldId="306"/>
        </pc:sldMkLst>
        <pc:spChg chg="mod">
          <ac:chgData name="Valou LANCESTRE" userId="b45891a0a4e44971" providerId="LiveId" clId="{017FBB2F-B729-4649-B693-14528E4F0497}" dt="2022-08-24T08:34:37.957" v="106" actId="1076"/>
          <ac:spMkLst>
            <pc:docMk/>
            <pc:sldMk cId="3386962143" sldId="306"/>
            <ac:spMk id="13" creationId="{D42CCD86-1CEC-4C2A-AF65-95AB409B0849}"/>
          </ac:spMkLst>
        </pc:spChg>
        <pc:picChg chg="mod">
          <ac:chgData name="Valou LANCESTRE" userId="b45891a0a4e44971" providerId="LiveId" clId="{017FBB2F-B729-4649-B693-14528E4F0497}" dt="2022-08-24T08:33:55.707" v="99" actId="1076"/>
          <ac:picMkLst>
            <pc:docMk/>
            <pc:sldMk cId="3386962143" sldId="306"/>
            <ac:picMk id="9" creationId="{D8A8B7B6-8357-48D7-A45F-5F8D34BEA0AB}"/>
          </ac:picMkLst>
        </pc:picChg>
      </pc:sldChg>
      <pc:sldChg chg="modSp mod">
        <pc:chgData name="Valou LANCESTRE" userId="b45891a0a4e44971" providerId="LiveId" clId="{017FBB2F-B729-4649-B693-14528E4F0497}" dt="2022-08-24T08:42:40.467" v="116" actId="1076"/>
        <pc:sldMkLst>
          <pc:docMk/>
          <pc:sldMk cId="1362542466" sldId="310"/>
        </pc:sldMkLst>
        <pc:spChg chg="mod">
          <ac:chgData name="Valou LANCESTRE" userId="b45891a0a4e44971" providerId="LiveId" clId="{017FBB2F-B729-4649-B693-14528E4F0497}" dt="2022-08-24T08:42:40.467" v="116" actId="1076"/>
          <ac:spMkLst>
            <pc:docMk/>
            <pc:sldMk cId="1362542466" sldId="310"/>
            <ac:spMk id="13" creationId="{5CCC4BE7-C762-49B9-938F-88B3F3875F41}"/>
          </ac:spMkLst>
        </pc:spChg>
        <pc:picChg chg="mod">
          <ac:chgData name="Valou LANCESTRE" userId="b45891a0a4e44971" providerId="LiveId" clId="{017FBB2F-B729-4649-B693-14528E4F0497}" dt="2022-08-24T08:42:14.983" v="113" actId="1076"/>
          <ac:picMkLst>
            <pc:docMk/>
            <pc:sldMk cId="1362542466" sldId="310"/>
            <ac:picMk id="9" creationId="{D8A8B7B6-8357-48D7-A45F-5F8D34BEA0AB}"/>
          </ac:picMkLst>
        </pc:picChg>
      </pc:sldChg>
      <pc:sldChg chg="modSp mod">
        <pc:chgData name="Valou LANCESTRE" userId="b45891a0a4e44971" providerId="LiveId" clId="{017FBB2F-B729-4649-B693-14528E4F0497}" dt="2022-08-24T08:44:58.369" v="137" actId="20577"/>
        <pc:sldMkLst>
          <pc:docMk/>
          <pc:sldMk cId="814744275" sldId="321"/>
        </pc:sldMkLst>
        <pc:spChg chg="mod">
          <ac:chgData name="Valou LANCESTRE" userId="b45891a0a4e44971" providerId="LiveId" clId="{017FBB2F-B729-4649-B693-14528E4F0497}" dt="2022-08-24T08:44:30.851" v="134" actId="1076"/>
          <ac:spMkLst>
            <pc:docMk/>
            <pc:sldMk cId="814744275" sldId="321"/>
            <ac:spMk id="9" creationId="{3AA4479B-8FA7-8C49-9FE4-DAA790644E59}"/>
          </ac:spMkLst>
        </pc:spChg>
        <pc:spChg chg="mod">
          <ac:chgData name="Valou LANCESTRE" userId="b45891a0a4e44971" providerId="LiveId" clId="{017FBB2F-B729-4649-B693-14528E4F0497}" dt="2022-08-24T08:44:58.369" v="137" actId="20577"/>
          <ac:spMkLst>
            <pc:docMk/>
            <pc:sldMk cId="814744275" sldId="321"/>
            <ac:spMk id="10" creationId="{55EA602D-BB8C-D745-9008-7B639F8FFE9E}"/>
          </ac:spMkLst>
        </pc:spChg>
      </pc:sldChg>
      <pc:sldChg chg="modSp mod">
        <pc:chgData name="Valou LANCESTRE" userId="b45891a0a4e44971" providerId="LiveId" clId="{017FBB2F-B729-4649-B693-14528E4F0497}" dt="2022-08-24T08:31:13.045" v="71" actId="20577"/>
        <pc:sldMkLst>
          <pc:docMk/>
          <pc:sldMk cId="3858154802" sldId="324"/>
        </pc:sldMkLst>
        <pc:spChg chg="mod">
          <ac:chgData name="Valou LANCESTRE" userId="b45891a0a4e44971" providerId="LiveId" clId="{017FBB2F-B729-4649-B693-14528E4F0497}" dt="2022-08-24T08:30:47.948" v="70" actId="1076"/>
          <ac:spMkLst>
            <pc:docMk/>
            <pc:sldMk cId="3858154802" sldId="324"/>
            <ac:spMk id="12" creationId="{F42C1D0B-C9CC-4E20-B87B-9C333D944398}"/>
          </ac:spMkLst>
        </pc:spChg>
        <pc:graphicFrameChg chg="modGraphic">
          <ac:chgData name="Valou LANCESTRE" userId="b45891a0a4e44971" providerId="LiveId" clId="{017FBB2F-B729-4649-B693-14528E4F0497}" dt="2022-08-24T08:31:13.045" v="71" actId="20577"/>
          <ac:graphicFrameMkLst>
            <pc:docMk/>
            <pc:sldMk cId="3858154802" sldId="324"/>
            <ac:graphicFrameMk id="11" creationId="{42B9D8F0-6F5A-4096-B7BF-EF84D1AE0A4B}"/>
          </ac:graphicFrameMkLst>
        </pc:graphicFrameChg>
        <pc:picChg chg="mod">
          <ac:chgData name="Valou LANCESTRE" userId="b45891a0a4e44971" providerId="LiveId" clId="{017FBB2F-B729-4649-B693-14528E4F0497}" dt="2022-08-24T08:30:27.562" v="67" actId="1076"/>
          <ac:picMkLst>
            <pc:docMk/>
            <pc:sldMk cId="3858154802" sldId="324"/>
            <ac:picMk id="9" creationId="{D8A8B7B6-8357-48D7-A45F-5F8D34BEA0AB}"/>
          </ac:picMkLst>
        </pc:picChg>
      </pc:sldChg>
      <pc:sldChg chg="modSp mod">
        <pc:chgData name="Valou LANCESTRE" userId="b45891a0a4e44971" providerId="LiveId" clId="{017FBB2F-B729-4649-B693-14528E4F0497}" dt="2022-08-24T08:31:40.916" v="76" actId="1076"/>
        <pc:sldMkLst>
          <pc:docMk/>
          <pc:sldMk cId="2727732601" sldId="325"/>
        </pc:sldMkLst>
        <pc:spChg chg="mod">
          <ac:chgData name="Valou LANCESTRE" userId="b45891a0a4e44971" providerId="LiveId" clId="{017FBB2F-B729-4649-B693-14528E4F0497}" dt="2022-08-24T08:31:40.916" v="76" actId="1076"/>
          <ac:spMkLst>
            <pc:docMk/>
            <pc:sldMk cId="2727732601" sldId="325"/>
            <ac:spMk id="12" creationId="{F42C1D0B-C9CC-4E20-B87B-9C333D944398}"/>
          </ac:spMkLst>
        </pc:spChg>
        <pc:picChg chg="mod">
          <ac:chgData name="Valou LANCESTRE" userId="b45891a0a4e44971" providerId="LiveId" clId="{017FBB2F-B729-4649-B693-14528E4F0497}" dt="2022-08-24T08:31:28.524" v="73" actId="1076"/>
          <ac:picMkLst>
            <pc:docMk/>
            <pc:sldMk cId="2727732601" sldId="325"/>
            <ac:picMk id="9" creationId="{D8A8B7B6-8357-48D7-A45F-5F8D34BEA0AB}"/>
          </ac:picMkLst>
        </pc:picChg>
      </pc:sldChg>
      <pc:sldChg chg="modSp mod">
        <pc:chgData name="Valou LANCESTRE" userId="b45891a0a4e44971" providerId="LiveId" clId="{017FBB2F-B729-4649-B693-14528E4F0497}" dt="2022-08-24T08:41:21.339" v="111" actId="1076"/>
        <pc:sldMkLst>
          <pc:docMk/>
          <pc:sldMk cId="3464716440" sldId="326"/>
        </pc:sldMkLst>
        <pc:spChg chg="mod">
          <ac:chgData name="Valou LANCESTRE" userId="b45891a0a4e44971" providerId="LiveId" clId="{017FBB2F-B729-4649-B693-14528E4F0497}" dt="2022-08-24T08:41:21.339" v="111" actId="1076"/>
          <ac:spMkLst>
            <pc:docMk/>
            <pc:sldMk cId="3464716440" sldId="326"/>
            <ac:spMk id="13" creationId="{D42CCD86-1CEC-4C2A-AF65-95AB409B0849}"/>
          </ac:spMkLst>
        </pc:spChg>
        <pc:picChg chg="mod">
          <ac:chgData name="Valou LANCESTRE" userId="b45891a0a4e44971" providerId="LiveId" clId="{017FBB2F-B729-4649-B693-14528E4F0497}" dt="2022-08-24T08:41:03.309" v="108" actId="1076"/>
          <ac:picMkLst>
            <pc:docMk/>
            <pc:sldMk cId="3464716440" sldId="326"/>
            <ac:picMk id="9" creationId="{D8A8B7B6-8357-48D7-A45F-5F8D34BEA0AB}"/>
          </ac:picMkLst>
        </pc:picChg>
      </pc:sldChg>
      <pc:sldChg chg="modSp mod">
        <pc:chgData name="Valou LANCESTRE" userId="b45891a0a4e44971" providerId="LiveId" clId="{017FBB2F-B729-4649-B693-14528E4F0497}" dt="2022-08-24T08:33:34.007" v="97" actId="1076"/>
        <pc:sldMkLst>
          <pc:docMk/>
          <pc:sldMk cId="1644308783" sldId="327"/>
        </pc:sldMkLst>
        <pc:spChg chg="mod">
          <ac:chgData name="Valou LANCESTRE" userId="b45891a0a4e44971" providerId="LiveId" clId="{017FBB2F-B729-4649-B693-14528E4F0497}" dt="2022-08-24T08:33:34.007" v="97" actId="1076"/>
          <ac:spMkLst>
            <pc:docMk/>
            <pc:sldMk cId="1644308783" sldId="327"/>
            <ac:spMk id="13" creationId="{C0BD0903-604D-4FBC-9ECF-AA86B377A040}"/>
          </ac:spMkLst>
        </pc:spChg>
        <pc:graphicFrameChg chg="mod">
          <ac:chgData name="Valou LANCESTRE" userId="b45891a0a4e44971" providerId="LiveId" clId="{017FBB2F-B729-4649-B693-14528E4F0497}" dt="2022-08-24T08:33:08.114" v="92"/>
          <ac:graphicFrameMkLst>
            <pc:docMk/>
            <pc:sldMk cId="1644308783" sldId="327"/>
            <ac:graphicFrameMk id="11" creationId="{42B9D8F0-6F5A-4096-B7BF-EF84D1AE0A4B}"/>
          </ac:graphicFrameMkLst>
        </pc:graphicFrameChg>
        <pc:picChg chg="mod">
          <ac:chgData name="Valou LANCESTRE" userId="b45891a0a4e44971" providerId="LiveId" clId="{017FBB2F-B729-4649-B693-14528E4F0497}" dt="2022-08-24T08:33:20.859" v="94" actId="1076"/>
          <ac:picMkLst>
            <pc:docMk/>
            <pc:sldMk cId="1644308783" sldId="327"/>
            <ac:picMk id="9" creationId="{D8A8B7B6-8357-48D7-A45F-5F8D34BEA0AB}"/>
          </ac:picMkLst>
        </pc:picChg>
      </pc:sldChg>
      <pc:sldChg chg="modSp mod">
        <pc:chgData name="Valou LANCESTRE" userId="b45891a0a4e44971" providerId="LiveId" clId="{017FBB2F-B729-4649-B693-14528E4F0497}" dt="2022-08-24T08:45:42.427" v="138" actId="20577"/>
        <pc:sldMkLst>
          <pc:docMk/>
          <pc:sldMk cId="4269205162" sldId="328"/>
        </pc:sldMkLst>
        <pc:spChg chg="mod">
          <ac:chgData name="Valou LANCESTRE" userId="b45891a0a4e44971" providerId="LiveId" clId="{017FBB2F-B729-4649-B693-14528E4F0497}" dt="2022-08-24T08:28:41.406" v="54" actId="1076"/>
          <ac:spMkLst>
            <pc:docMk/>
            <pc:sldMk cId="4269205162" sldId="328"/>
            <ac:spMk id="5" creationId="{946EE0B1-BD0C-A54B-8D4C-06E3F81F3F8E}"/>
          </ac:spMkLst>
        </pc:spChg>
        <pc:spChg chg="mod">
          <ac:chgData name="Valou LANCESTRE" userId="b45891a0a4e44971" providerId="LiveId" clId="{017FBB2F-B729-4649-B693-14528E4F0497}" dt="2022-08-22T14:23:13.666" v="9" actId="313"/>
          <ac:spMkLst>
            <pc:docMk/>
            <pc:sldMk cId="4269205162" sldId="328"/>
            <ac:spMk id="7" creationId="{0D590108-472E-4838-BF70-2B3284CFF611}"/>
          </ac:spMkLst>
        </pc:spChg>
        <pc:graphicFrameChg chg="modGraphic">
          <ac:chgData name="Valou LANCESTRE" userId="b45891a0a4e44971" providerId="LiveId" clId="{017FBB2F-B729-4649-B693-14528E4F0497}" dt="2022-08-24T08:45:42.427" v="138" actId="20577"/>
          <ac:graphicFrameMkLst>
            <pc:docMk/>
            <pc:sldMk cId="4269205162" sldId="328"/>
            <ac:graphicFrameMk id="10" creationId="{8DB91764-8377-A1F2-F143-C313BFE14955}"/>
          </ac:graphicFrameMkLst>
        </pc:graphicFrameChg>
        <pc:picChg chg="mod">
          <ac:chgData name="Valou LANCESTRE" userId="b45891a0a4e44971" providerId="LiveId" clId="{017FBB2F-B729-4649-B693-14528E4F0497}" dt="2022-08-24T08:28:29.853" v="52" actId="14100"/>
          <ac:picMkLst>
            <pc:docMk/>
            <pc:sldMk cId="4269205162" sldId="328"/>
            <ac:picMk id="6" creationId="{F34342A0-580B-4BFF-832A-AFC824CE7231}"/>
          </ac:picMkLst>
        </pc:picChg>
      </pc:sldChg>
      <pc:sldChg chg="modSp mod">
        <pc:chgData name="Valou LANCESTRE" userId="b45891a0a4e44971" providerId="LiveId" clId="{017FBB2F-B729-4649-B693-14528E4F0497}" dt="2022-08-24T08:28:50.386" v="55" actId="1076"/>
        <pc:sldMkLst>
          <pc:docMk/>
          <pc:sldMk cId="1951627127" sldId="329"/>
        </pc:sldMkLst>
        <pc:spChg chg="mod">
          <ac:chgData name="Valou LANCESTRE" userId="b45891a0a4e44971" providerId="LiveId" clId="{017FBB2F-B729-4649-B693-14528E4F0497}" dt="2022-08-24T08:28:50.386" v="55" actId="1076"/>
          <ac:spMkLst>
            <pc:docMk/>
            <pc:sldMk cId="1951627127" sldId="329"/>
            <ac:spMk id="5" creationId="{946EE0B1-BD0C-A54B-8D4C-06E3F81F3F8E}"/>
          </ac:spMkLst>
        </pc:spChg>
        <pc:picChg chg="mod">
          <ac:chgData name="Valou LANCESTRE" userId="b45891a0a4e44971" providerId="LiveId" clId="{017FBB2F-B729-4649-B693-14528E4F0497}" dt="2022-08-24T08:28:11.610" v="49" actId="1076"/>
          <ac:picMkLst>
            <pc:docMk/>
            <pc:sldMk cId="1951627127" sldId="329"/>
            <ac:picMk id="6" creationId="{F34342A0-580B-4BFF-832A-AFC824CE7231}"/>
          </ac:picMkLst>
        </pc:picChg>
      </pc:sldChg>
      <pc:sldChg chg="modSp mod">
        <pc:chgData name="Valou LANCESTRE" userId="b45891a0a4e44971" providerId="LiveId" clId="{017FBB2F-B729-4649-B693-14528E4F0497}" dt="2022-08-24T08:43:03.320" v="121" actId="1076"/>
        <pc:sldMkLst>
          <pc:docMk/>
          <pc:sldMk cId="872744283" sldId="330"/>
        </pc:sldMkLst>
        <pc:spChg chg="mod">
          <ac:chgData name="Valou LANCESTRE" userId="b45891a0a4e44971" providerId="LiveId" clId="{017FBB2F-B729-4649-B693-14528E4F0497}" dt="2022-08-24T08:43:03.320" v="121" actId="1076"/>
          <ac:spMkLst>
            <pc:docMk/>
            <pc:sldMk cId="872744283" sldId="330"/>
            <ac:spMk id="13" creationId="{5CCC4BE7-C762-49B9-938F-88B3F3875F41}"/>
          </ac:spMkLst>
        </pc:spChg>
        <pc:picChg chg="mod">
          <ac:chgData name="Valou LANCESTRE" userId="b45891a0a4e44971" providerId="LiveId" clId="{017FBB2F-B729-4649-B693-14528E4F0497}" dt="2022-08-24T08:42:50.893" v="118" actId="1076"/>
          <ac:picMkLst>
            <pc:docMk/>
            <pc:sldMk cId="872744283" sldId="330"/>
            <ac:picMk id="9" creationId="{D8A8B7B6-8357-48D7-A45F-5F8D34BEA0AB}"/>
          </ac:picMkLst>
        </pc:picChg>
      </pc:sldChg>
      <pc:sldChg chg="modSp mod">
        <pc:chgData name="Valou LANCESTRE" userId="b45891a0a4e44971" providerId="LiveId" clId="{017FBB2F-B729-4649-B693-14528E4F0497}" dt="2022-08-22T14:20:38.373" v="3" actId="20577"/>
        <pc:sldMkLst>
          <pc:docMk/>
          <pc:sldMk cId="421498648" sldId="331"/>
        </pc:sldMkLst>
        <pc:spChg chg="mod">
          <ac:chgData name="Valou LANCESTRE" userId="b45891a0a4e44971" providerId="LiveId" clId="{017FBB2F-B729-4649-B693-14528E4F0497}" dt="2022-08-22T14:20:38.373" v="3" actId="20577"/>
          <ac:spMkLst>
            <pc:docMk/>
            <pc:sldMk cId="421498648" sldId="331"/>
            <ac:spMk id="6" creationId="{F852490B-BFA7-4C3E-B178-A0389BEEF4C1}"/>
          </ac:spMkLst>
        </pc:spChg>
      </pc:sldChg>
      <pc:sldChg chg="modSp mod">
        <pc:chgData name="Valou LANCESTRE" userId="b45891a0a4e44971" providerId="LiveId" clId="{017FBB2F-B729-4649-B693-14528E4F0497}" dt="2022-08-24T08:27:47.986" v="46" actId="1076"/>
        <pc:sldMkLst>
          <pc:docMk/>
          <pc:sldMk cId="1261152343" sldId="332"/>
        </pc:sldMkLst>
        <pc:spChg chg="mod">
          <ac:chgData name="Valou LANCESTRE" userId="b45891a0a4e44971" providerId="LiveId" clId="{017FBB2F-B729-4649-B693-14528E4F0497}" dt="2022-08-24T08:27:47.986" v="46" actId="1076"/>
          <ac:spMkLst>
            <pc:docMk/>
            <pc:sldMk cId="1261152343" sldId="332"/>
            <ac:spMk id="5" creationId="{946EE0B1-BD0C-A54B-8D4C-06E3F81F3F8E}"/>
          </ac:spMkLst>
        </pc:spChg>
        <pc:spChg chg="mod">
          <ac:chgData name="Valou LANCESTRE" userId="b45891a0a4e44971" providerId="LiveId" clId="{017FBB2F-B729-4649-B693-14528E4F0497}" dt="2022-08-22T14:22:44.910" v="8" actId="20577"/>
          <ac:spMkLst>
            <pc:docMk/>
            <pc:sldMk cId="1261152343" sldId="332"/>
            <ac:spMk id="7" creationId="{FA795BC0-C6F1-0460-4676-68B68DDFD904}"/>
          </ac:spMkLst>
        </pc:spChg>
        <pc:picChg chg="mod">
          <ac:chgData name="Valou LANCESTRE" userId="b45891a0a4e44971" providerId="LiveId" clId="{017FBB2F-B729-4649-B693-14528E4F0497}" dt="2022-08-24T08:27:34.105" v="43" actId="14100"/>
          <ac:picMkLst>
            <pc:docMk/>
            <pc:sldMk cId="1261152343" sldId="332"/>
            <ac:picMk id="6" creationId="{F34342A0-580B-4BFF-832A-AFC824CE723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886F9-7648-4D8B-9EA3-B60B4DEAA6B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1EE2E7BB-65D3-4C2D-AA26-5754CCD4A971}">
      <dgm:prSet phldrT="[Texte]"/>
      <dgm:spPr/>
      <dgm:t>
        <a:bodyPr/>
        <a:lstStyle/>
        <a:p>
          <a:r>
            <a:rPr lang="fr-FR" dirty="0"/>
            <a:t>Domaine encadrement</a:t>
          </a:r>
        </a:p>
      </dgm:t>
    </dgm:pt>
    <dgm:pt modelId="{551DA1AE-6BFC-4561-B8BB-D42A024BB450}" type="parTrans" cxnId="{8B27D0D0-D7BE-4600-9BAE-BFF668EB8B96}">
      <dgm:prSet/>
      <dgm:spPr/>
      <dgm:t>
        <a:bodyPr/>
        <a:lstStyle/>
        <a:p>
          <a:endParaRPr lang="fr-FR"/>
        </a:p>
      </dgm:t>
    </dgm:pt>
    <dgm:pt modelId="{1C643274-897F-47CE-BF8E-E663617FF036}" type="sibTrans" cxnId="{8B27D0D0-D7BE-4600-9BAE-BFF668EB8B96}">
      <dgm:prSet/>
      <dgm:spPr/>
      <dgm:t>
        <a:bodyPr/>
        <a:lstStyle/>
        <a:p>
          <a:endParaRPr lang="fr-FR"/>
        </a:p>
      </dgm:t>
    </dgm:pt>
    <dgm:pt modelId="{71E09216-E9AD-4A9C-B34F-30C682E09DDA}">
      <dgm:prSet phldrT="[Texte]" custT="1"/>
      <dgm:spPr/>
      <dgm:t>
        <a:bodyPr/>
        <a:lstStyle/>
        <a:p>
          <a:r>
            <a:rPr lang="fr-FR" sz="1600" dirty="0"/>
            <a:t>Assistant</a:t>
          </a:r>
        </a:p>
      </dgm:t>
    </dgm:pt>
    <dgm:pt modelId="{24FCCF6E-8FA9-4AC4-B519-2BDD2BFFFBE1}" type="parTrans" cxnId="{FC9108BD-1F2D-4606-A5A4-07D34CB22544}">
      <dgm:prSet/>
      <dgm:spPr/>
      <dgm:t>
        <a:bodyPr/>
        <a:lstStyle/>
        <a:p>
          <a:endParaRPr lang="fr-FR"/>
        </a:p>
      </dgm:t>
    </dgm:pt>
    <dgm:pt modelId="{7D823564-010D-415D-9164-B4E438BE235B}" type="sibTrans" cxnId="{FC9108BD-1F2D-4606-A5A4-07D34CB22544}">
      <dgm:prSet/>
      <dgm:spPr/>
      <dgm:t>
        <a:bodyPr/>
        <a:lstStyle/>
        <a:p>
          <a:endParaRPr lang="fr-FR"/>
        </a:p>
      </dgm:t>
    </dgm:pt>
    <dgm:pt modelId="{E11C1D9F-378C-425C-B476-5B662B8E241E}">
      <dgm:prSet phldrT="[Texte]" custT="1"/>
      <dgm:spPr/>
      <dgm:t>
        <a:bodyPr/>
        <a:lstStyle/>
        <a:p>
          <a:r>
            <a:rPr lang="fr-FR" sz="1600" dirty="0"/>
            <a:t>Initiateur ou animateur</a:t>
          </a:r>
        </a:p>
      </dgm:t>
    </dgm:pt>
    <dgm:pt modelId="{893372B3-2459-42B5-A3D7-1C75273675DB}" type="parTrans" cxnId="{0E7D5D07-7EAF-437C-93A4-DF9C5F2BE3A6}">
      <dgm:prSet/>
      <dgm:spPr/>
      <dgm:t>
        <a:bodyPr/>
        <a:lstStyle/>
        <a:p>
          <a:endParaRPr lang="fr-FR"/>
        </a:p>
      </dgm:t>
    </dgm:pt>
    <dgm:pt modelId="{40979E82-3A0C-4D11-937B-A3BA64D2309F}" type="sibTrans" cxnId="{0E7D5D07-7EAF-437C-93A4-DF9C5F2BE3A6}">
      <dgm:prSet/>
      <dgm:spPr/>
      <dgm:t>
        <a:bodyPr/>
        <a:lstStyle/>
        <a:p>
          <a:endParaRPr lang="fr-FR"/>
        </a:p>
      </dgm:t>
    </dgm:pt>
    <dgm:pt modelId="{5839D813-8FAE-4E11-876B-7E4A03589021}">
      <dgm:prSet phldrT="[Texte]" custT="1"/>
      <dgm:spPr/>
      <dgm:t>
        <a:bodyPr/>
        <a:lstStyle/>
        <a:p>
          <a:r>
            <a:rPr lang="fr-FR" sz="1600" dirty="0"/>
            <a:t>Entraineur ou éducateur</a:t>
          </a:r>
        </a:p>
      </dgm:t>
    </dgm:pt>
    <dgm:pt modelId="{F0D2158D-58BB-4B13-B0FC-2822D161837A}" type="parTrans" cxnId="{BB5F998B-414A-4687-946E-DD30462C8704}">
      <dgm:prSet/>
      <dgm:spPr/>
      <dgm:t>
        <a:bodyPr/>
        <a:lstStyle/>
        <a:p>
          <a:endParaRPr lang="fr-FR"/>
        </a:p>
      </dgm:t>
    </dgm:pt>
    <dgm:pt modelId="{93BA6DD5-45CB-4A2E-AE1B-DDAA3D907D14}" type="sibTrans" cxnId="{BB5F998B-414A-4687-946E-DD30462C8704}">
      <dgm:prSet/>
      <dgm:spPr/>
      <dgm:t>
        <a:bodyPr/>
        <a:lstStyle/>
        <a:p>
          <a:endParaRPr lang="fr-FR"/>
        </a:p>
      </dgm:t>
    </dgm:pt>
    <dgm:pt modelId="{A9AE74E0-BE2D-4502-B13F-658E212ABC53}">
      <dgm:prSet custT="1"/>
      <dgm:spPr/>
      <dgm:t>
        <a:bodyPr/>
        <a:lstStyle/>
        <a:p>
          <a:r>
            <a:rPr lang="fr-FR" sz="1600" dirty="0"/>
            <a:t>Comité</a:t>
          </a:r>
        </a:p>
        <a:p>
          <a:r>
            <a:rPr lang="fr-FR" sz="1600" dirty="0"/>
            <a:t>Coordination ligue</a:t>
          </a:r>
        </a:p>
      </dgm:t>
    </dgm:pt>
    <dgm:pt modelId="{36A2F95C-7C3E-4A3C-8DE4-5BCFB253F1AE}" type="parTrans" cxnId="{3E435EDB-96DF-4A79-AE02-FFBC26AE8BC5}">
      <dgm:prSet/>
      <dgm:spPr/>
      <dgm:t>
        <a:bodyPr/>
        <a:lstStyle/>
        <a:p>
          <a:endParaRPr lang="fr-FR"/>
        </a:p>
      </dgm:t>
    </dgm:pt>
    <dgm:pt modelId="{11267D73-A245-4CC6-A7FA-AB845995F434}" type="sibTrans" cxnId="{3E435EDB-96DF-4A79-AE02-FFBC26AE8BC5}">
      <dgm:prSet/>
      <dgm:spPr/>
      <dgm:t>
        <a:bodyPr/>
        <a:lstStyle/>
        <a:p>
          <a:endParaRPr lang="fr-FR"/>
        </a:p>
      </dgm:t>
    </dgm:pt>
    <dgm:pt modelId="{FC282312-0AE5-4AFF-83E6-DB6FE88E14F3}">
      <dgm:prSet custT="1"/>
      <dgm:spPr/>
      <dgm:t>
        <a:bodyPr/>
        <a:lstStyle/>
        <a:p>
          <a:r>
            <a:rPr lang="fr-FR" sz="1600" dirty="0"/>
            <a:t>Ligue</a:t>
          </a:r>
        </a:p>
      </dgm:t>
    </dgm:pt>
    <dgm:pt modelId="{4D3C2202-A557-4389-99DA-8B02FFA0CB39}" type="parTrans" cxnId="{8A37BE72-86E8-44EB-9ED5-ABCFE04FD048}">
      <dgm:prSet/>
      <dgm:spPr/>
      <dgm:t>
        <a:bodyPr/>
        <a:lstStyle/>
        <a:p>
          <a:endParaRPr lang="fr-FR"/>
        </a:p>
      </dgm:t>
    </dgm:pt>
    <dgm:pt modelId="{AB681E15-C2C7-4029-97F5-62295F4EC31D}" type="sibTrans" cxnId="{8A37BE72-86E8-44EB-9ED5-ABCFE04FD048}">
      <dgm:prSet/>
      <dgm:spPr/>
      <dgm:t>
        <a:bodyPr/>
        <a:lstStyle/>
        <a:p>
          <a:endParaRPr lang="fr-FR"/>
        </a:p>
      </dgm:t>
    </dgm:pt>
    <dgm:pt modelId="{D5E6C3DA-3689-4943-91F8-31F49B17A5DE}">
      <dgm:prSet custT="1"/>
      <dgm:spPr/>
      <dgm:t>
        <a:bodyPr/>
        <a:lstStyle/>
        <a:p>
          <a:r>
            <a:rPr lang="fr-FR" sz="1600" dirty="0"/>
            <a:t>Ligue</a:t>
          </a:r>
        </a:p>
      </dgm:t>
    </dgm:pt>
    <dgm:pt modelId="{33B5DD0E-F4A7-4237-AE58-A1D7418AC488}" type="parTrans" cxnId="{D9AB4A16-C1D6-43F5-9FFE-2638E31C7DD3}">
      <dgm:prSet/>
      <dgm:spPr/>
      <dgm:t>
        <a:bodyPr/>
        <a:lstStyle/>
        <a:p>
          <a:endParaRPr lang="fr-FR"/>
        </a:p>
      </dgm:t>
    </dgm:pt>
    <dgm:pt modelId="{D76EA8AA-A6C3-48F8-8258-0CB2AC048EDF}" type="sibTrans" cxnId="{D9AB4A16-C1D6-43F5-9FFE-2638E31C7DD3}">
      <dgm:prSet/>
      <dgm:spPr/>
      <dgm:t>
        <a:bodyPr/>
        <a:lstStyle/>
        <a:p>
          <a:endParaRPr lang="fr-FR"/>
        </a:p>
      </dgm:t>
    </dgm:pt>
    <dgm:pt modelId="{02F176D0-E75A-4A2D-B312-3AE179B03535}" type="pres">
      <dgm:prSet presAssocID="{0C7886F9-7648-4D8B-9EA3-B60B4DEAA6B8}" presName="Name0" presStyleCnt="0">
        <dgm:presLayoutVars>
          <dgm:chPref val="1"/>
          <dgm:dir/>
          <dgm:animOne val="branch"/>
          <dgm:animLvl val="lvl"/>
          <dgm:resizeHandles val="exact"/>
        </dgm:presLayoutVars>
      </dgm:prSet>
      <dgm:spPr/>
    </dgm:pt>
    <dgm:pt modelId="{0FDE43E2-0514-4A9B-A226-8F28185CAEA2}" type="pres">
      <dgm:prSet presAssocID="{1EE2E7BB-65D3-4C2D-AA26-5754CCD4A971}" presName="root1" presStyleCnt="0"/>
      <dgm:spPr/>
    </dgm:pt>
    <dgm:pt modelId="{53240132-FD34-48E6-90EE-992CFEA4807B}" type="pres">
      <dgm:prSet presAssocID="{1EE2E7BB-65D3-4C2D-AA26-5754CCD4A971}" presName="LevelOneTextNode" presStyleLbl="node0" presStyleIdx="0" presStyleCnt="1">
        <dgm:presLayoutVars>
          <dgm:chPref val="3"/>
        </dgm:presLayoutVars>
      </dgm:prSet>
      <dgm:spPr/>
    </dgm:pt>
    <dgm:pt modelId="{C3CADDFD-1F93-4327-A478-D4939C04CD0F}" type="pres">
      <dgm:prSet presAssocID="{1EE2E7BB-65D3-4C2D-AA26-5754CCD4A971}" presName="level2hierChild" presStyleCnt="0"/>
      <dgm:spPr/>
    </dgm:pt>
    <dgm:pt modelId="{741B78B8-CD2A-41BB-82E4-B9D9F5A06D66}" type="pres">
      <dgm:prSet presAssocID="{24FCCF6E-8FA9-4AC4-B519-2BDD2BFFFBE1}" presName="conn2-1" presStyleLbl="parChTrans1D2" presStyleIdx="0" presStyleCnt="3"/>
      <dgm:spPr/>
    </dgm:pt>
    <dgm:pt modelId="{86BA25F1-4EB8-40AA-91FD-BA045505C4B3}" type="pres">
      <dgm:prSet presAssocID="{24FCCF6E-8FA9-4AC4-B519-2BDD2BFFFBE1}" presName="connTx" presStyleLbl="parChTrans1D2" presStyleIdx="0" presStyleCnt="3"/>
      <dgm:spPr/>
    </dgm:pt>
    <dgm:pt modelId="{D0FCB2E5-A713-43EB-A932-1634EBBA9B37}" type="pres">
      <dgm:prSet presAssocID="{71E09216-E9AD-4A9C-B34F-30C682E09DDA}" presName="root2" presStyleCnt="0"/>
      <dgm:spPr/>
    </dgm:pt>
    <dgm:pt modelId="{470A3151-5BBC-4FB0-B353-0CF467B4F280}" type="pres">
      <dgm:prSet presAssocID="{71E09216-E9AD-4A9C-B34F-30C682E09DDA}" presName="LevelTwoTextNode" presStyleLbl="node2" presStyleIdx="0" presStyleCnt="3">
        <dgm:presLayoutVars>
          <dgm:chPref val="3"/>
        </dgm:presLayoutVars>
      </dgm:prSet>
      <dgm:spPr/>
    </dgm:pt>
    <dgm:pt modelId="{88FA2F78-34C7-4409-B80B-2D1A21FBC6AB}" type="pres">
      <dgm:prSet presAssocID="{71E09216-E9AD-4A9C-B34F-30C682E09DDA}" presName="level3hierChild" presStyleCnt="0"/>
      <dgm:spPr/>
    </dgm:pt>
    <dgm:pt modelId="{4889BE0B-916C-4833-9C7D-8F98A4B65237}" type="pres">
      <dgm:prSet presAssocID="{36A2F95C-7C3E-4A3C-8DE4-5BCFB253F1AE}" presName="conn2-1" presStyleLbl="parChTrans1D3" presStyleIdx="0" presStyleCnt="3"/>
      <dgm:spPr/>
    </dgm:pt>
    <dgm:pt modelId="{BAC6C94F-FCC2-4F88-863F-1D9D89D12381}" type="pres">
      <dgm:prSet presAssocID="{36A2F95C-7C3E-4A3C-8DE4-5BCFB253F1AE}" presName="connTx" presStyleLbl="parChTrans1D3" presStyleIdx="0" presStyleCnt="3"/>
      <dgm:spPr/>
    </dgm:pt>
    <dgm:pt modelId="{CB7F7358-8223-4191-B75E-19C90078D979}" type="pres">
      <dgm:prSet presAssocID="{A9AE74E0-BE2D-4502-B13F-658E212ABC53}" presName="root2" presStyleCnt="0"/>
      <dgm:spPr/>
    </dgm:pt>
    <dgm:pt modelId="{A40F104B-1863-4D64-958E-7571678DEA25}" type="pres">
      <dgm:prSet presAssocID="{A9AE74E0-BE2D-4502-B13F-658E212ABC53}" presName="LevelTwoTextNode" presStyleLbl="node3" presStyleIdx="0" presStyleCnt="3">
        <dgm:presLayoutVars>
          <dgm:chPref val="3"/>
        </dgm:presLayoutVars>
      </dgm:prSet>
      <dgm:spPr/>
    </dgm:pt>
    <dgm:pt modelId="{11CBCA4C-ADF0-47E1-A794-B86EA0EA10C6}" type="pres">
      <dgm:prSet presAssocID="{A9AE74E0-BE2D-4502-B13F-658E212ABC53}" presName="level3hierChild" presStyleCnt="0"/>
      <dgm:spPr/>
    </dgm:pt>
    <dgm:pt modelId="{DBE48F33-079A-4E9F-AAFB-FDEA0358F41A}" type="pres">
      <dgm:prSet presAssocID="{893372B3-2459-42B5-A3D7-1C75273675DB}" presName="conn2-1" presStyleLbl="parChTrans1D2" presStyleIdx="1" presStyleCnt="3"/>
      <dgm:spPr/>
    </dgm:pt>
    <dgm:pt modelId="{80A0DD0B-785F-4512-B0CC-0F546367E9A8}" type="pres">
      <dgm:prSet presAssocID="{893372B3-2459-42B5-A3D7-1C75273675DB}" presName="connTx" presStyleLbl="parChTrans1D2" presStyleIdx="1" presStyleCnt="3"/>
      <dgm:spPr/>
    </dgm:pt>
    <dgm:pt modelId="{298EB802-42DB-4B48-B635-925CA94E91DE}" type="pres">
      <dgm:prSet presAssocID="{E11C1D9F-378C-425C-B476-5B662B8E241E}" presName="root2" presStyleCnt="0"/>
      <dgm:spPr/>
    </dgm:pt>
    <dgm:pt modelId="{2E9E4EA1-244E-46EE-A56D-49380FF04588}" type="pres">
      <dgm:prSet presAssocID="{E11C1D9F-378C-425C-B476-5B662B8E241E}" presName="LevelTwoTextNode" presStyleLbl="node2" presStyleIdx="1" presStyleCnt="3">
        <dgm:presLayoutVars>
          <dgm:chPref val="3"/>
        </dgm:presLayoutVars>
      </dgm:prSet>
      <dgm:spPr/>
    </dgm:pt>
    <dgm:pt modelId="{26AE1A9A-5A1C-4BCF-A252-3E1C28C629C8}" type="pres">
      <dgm:prSet presAssocID="{E11C1D9F-378C-425C-B476-5B662B8E241E}" presName="level3hierChild" presStyleCnt="0"/>
      <dgm:spPr/>
    </dgm:pt>
    <dgm:pt modelId="{CD608A45-494A-4411-B1F9-39F198B9845C}" type="pres">
      <dgm:prSet presAssocID="{4D3C2202-A557-4389-99DA-8B02FFA0CB39}" presName="conn2-1" presStyleLbl="parChTrans1D3" presStyleIdx="1" presStyleCnt="3"/>
      <dgm:spPr/>
    </dgm:pt>
    <dgm:pt modelId="{62DBD3FF-B591-4F43-A87E-7C6AF8DFE746}" type="pres">
      <dgm:prSet presAssocID="{4D3C2202-A557-4389-99DA-8B02FFA0CB39}" presName="connTx" presStyleLbl="parChTrans1D3" presStyleIdx="1" presStyleCnt="3"/>
      <dgm:spPr/>
    </dgm:pt>
    <dgm:pt modelId="{05D794B9-424D-4575-83EE-55CC7A2AC269}" type="pres">
      <dgm:prSet presAssocID="{FC282312-0AE5-4AFF-83E6-DB6FE88E14F3}" presName="root2" presStyleCnt="0"/>
      <dgm:spPr/>
    </dgm:pt>
    <dgm:pt modelId="{E3AD3727-A9AA-4357-B3AC-9BB246B4FF80}" type="pres">
      <dgm:prSet presAssocID="{FC282312-0AE5-4AFF-83E6-DB6FE88E14F3}" presName="LevelTwoTextNode" presStyleLbl="node3" presStyleIdx="1" presStyleCnt="3">
        <dgm:presLayoutVars>
          <dgm:chPref val="3"/>
        </dgm:presLayoutVars>
      </dgm:prSet>
      <dgm:spPr/>
    </dgm:pt>
    <dgm:pt modelId="{48BDBBD0-4C81-4B12-9F77-428761958CBF}" type="pres">
      <dgm:prSet presAssocID="{FC282312-0AE5-4AFF-83E6-DB6FE88E14F3}" presName="level3hierChild" presStyleCnt="0"/>
      <dgm:spPr/>
    </dgm:pt>
    <dgm:pt modelId="{CC160B1A-F1A3-47B3-8726-1E1FDAD9D8D4}" type="pres">
      <dgm:prSet presAssocID="{F0D2158D-58BB-4B13-B0FC-2822D161837A}" presName="conn2-1" presStyleLbl="parChTrans1D2" presStyleIdx="2" presStyleCnt="3"/>
      <dgm:spPr/>
    </dgm:pt>
    <dgm:pt modelId="{D54EB84A-6091-423A-81B6-6379CA87F2F8}" type="pres">
      <dgm:prSet presAssocID="{F0D2158D-58BB-4B13-B0FC-2822D161837A}" presName="connTx" presStyleLbl="parChTrans1D2" presStyleIdx="2" presStyleCnt="3"/>
      <dgm:spPr/>
    </dgm:pt>
    <dgm:pt modelId="{09D7B995-A4C4-409C-BC4B-E91E3AF6DD99}" type="pres">
      <dgm:prSet presAssocID="{5839D813-8FAE-4E11-876B-7E4A03589021}" presName="root2" presStyleCnt="0"/>
      <dgm:spPr/>
    </dgm:pt>
    <dgm:pt modelId="{5C4B9454-3311-4202-9E6D-085396E5BC7C}" type="pres">
      <dgm:prSet presAssocID="{5839D813-8FAE-4E11-876B-7E4A03589021}" presName="LevelTwoTextNode" presStyleLbl="node2" presStyleIdx="2" presStyleCnt="3">
        <dgm:presLayoutVars>
          <dgm:chPref val="3"/>
        </dgm:presLayoutVars>
      </dgm:prSet>
      <dgm:spPr/>
    </dgm:pt>
    <dgm:pt modelId="{387307BA-E136-4B85-B239-4043CE67564C}" type="pres">
      <dgm:prSet presAssocID="{5839D813-8FAE-4E11-876B-7E4A03589021}" presName="level3hierChild" presStyleCnt="0"/>
      <dgm:spPr/>
    </dgm:pt>
    <dgm:pt modelId="{24AE04EE-EAF4-470B-BAD8-8FA50AE6DCD8}" type="pres">
      <dgm:prSet presAssocID="{33B5DD0E-F4A7-4237-AE58-A1D7418AC488}" presName="conn2-1" presStyleLbl="parChTrans1D3" presStyleIdx="2" presStyleCnt="3"/>
      <dgm:spPr/>
    </dgm:pt>
    <dgm:pt modelId="{8323E63C-03AC-4C1A-B206-B8374B57773D}" type="pres">
      <dgm:prSet presAssocID="{33B5DD0E-F4A7-4237-AE58-A1D7418AC488}" presName="connTx" presStyleLbl="parChTrans1D3" presStyleIdx="2" presStyleCnt="3"/>
      <dgm:spPr/>
    </dgm:pt>
    <dgm:pt modelId="{58AF10F8-AF77-4D7B-ADE4-6DA7B3031B4B}" type="pres">
      <dgm:prSet presAssocID="{D5E6C3DA-3689-4943-91F8-31F49B17A5DE}" presName="root2" presStyleCnt="0"/>
      <dgm:spPr/>
    </dgm:pt>
    <dgm:pt modelId="{9C4C208B-65CB-4019-8E34-2EB448921560}" type="pres">
      <dgm:prSet presAssocID="{D5E6C3DA-3689-4943-91F8-31F49B17A5DE}" presName="LevelTwoTextNode" presStyleLbl="node3" presStyleIdx="2" presStyleCnt="3">
        <dgm:presLayoutVars>
          <dgm:chPref val="3"/>
        </dgm:presLayoutVars>
      </dgm:prSet>
      <dgm:spPr/>
    </dgm:pt>
    <dgm:pt modelId="{B26AE90E-E0ED-4D9C-920F-8F11E772FBC7}" type="pres">
      <dgm:prSet presAssocID="{D5E6C3DA-3689-4943-91F8-31F49B17A5DE}" presName="level3hierChild" presStyleCnt="0"/>
      <dgm:spPr/>
    </dgm:pt>
  </dgm:ptLst>
  <dgm:cxnLst>
    <dgm:cxn modelId="{0E7D5D07-7EAF-437C-93A4-DF9C5F2BE3A6}" srcId="{1EE2E7BB-65D3-4C2D-AA26-5754CCD4A971}" destId="{E11C1D9F-378C-425C-B476-5B662B8E241E}" srcOrd="1" destOrd="0" parTransId="{893372B3-2459-42B5-A3D7-1C75273675DB}" sibTransId="{40979E82-3A0C-4D11-937B-A3BA64D2309F}"/>
    <dgm:cxn modelId="{5A6B7108-053B-4B84-858E-A423C88B1D12}" type="presOf" srcId="{1EE2E7BB-65D3-4C2D-AA26-5754CCD4A971}" destId="{53240132-FD34-48E6-90EE-992CFEA4807B}" srcOrd="0" destOrd="0" presId="urn:microsoft.com/office/officeart/2008/layout/HorizontalMultiLevelHierarchy"/>
    <dgm:cxn modelId="{20F16415-0343-41A7-9A75-DC2A90F9063E}" type="presOf" srcId="{5839D813-8FAE-4E11-876B-7E4A03589021}" destId="{5C4B9454-3311-4202-9E6D-085396E5BC7C}" srcOrd="0" destOrd="0" presId="urn:microsoft.com/office/officeart/2008/layout/HorizontalMultiLevelHierarchy"/>
    <dgm:cxn modelId="{D9AB4A16-C1D6-43F5-9FFE-2638E31C7DD3}" srcId="{5839D813-8FAE-4E11-876B-7E4A03589021}" destId="{D5E6C3DA-3689-4943-91F8-31F49B17A5DE}" srcOrd="0" destOrd="0" parTransId="{33B5DD0E-F4A7-4237-AE58-A1D7418AC488}" sibTransId="{D76EA8AA-A6C3-48F8-8258-0CB2AC048EDF}"/>
    <dgm:cxn modelId="{408FF828-F59C-462F-A768-9134D58CF19E}" type="presOf" srcId="{893372B3-2459-42B5-A3D7-1C75273675DB}" destId="{DBE48F33-079A-4E9F-AAFB-FDEA0358F41A}" srcOrd="0" destOrd="0" presId="urn:microsoft.com/office/officeart/2008/layout/HorizontalMultiLevelHierarchy"/>
    <dgm:cxn modelId="{F2817045-982D-4AA1-A147-C2BCB2824D32}" type="presOf" srcId="{24FCCF6E-8FA9-4AC4-B519-2BDD2BFFFBE1}" destId="{86BA25F1-4EB8-40AA-91FD-BA045505C4B3}" srcOrd="1" destOrd="0" presId="urn:microsoft.com/office/officeart/2008/layout/HorizontalMultiLevelHierarchy"/>
    <dgm:cxn modelId="{9DC35E67-1293-4508-B694-DC13273DE793}" type="presOf" srcId="{71E09216-E9AD-4A9C-B34F-30C682E09DDA}" destId="{470A3151-5BBC-4FB0-B353-0CF467B4F280}" srcOrd="0" destOrd="0" presId="urn:microsoft.com/office/officeart/2008/layout/HorizontalMultiLevelHierarchy"/>
    <dgm:cxn modelId="{7FF8E347-7FCB-4107-91AD-35F6FF2B39E6}" type="presOf" srcId="{33B5DD0E-F4A7-4237-AE58-A1D7418AC488}" destId="{8323E63C-03AC-4C1A-B206-B8374B57773D}" srcOrd="1" destOrd="0" presId="urn:microsoft.com/office/officeart/2008/layout/HorizontalMultiLevelHierarchy"/>
    <dgm:cxn modelId="{955B9B4B-BEC0-4CDC-AE91-23B41B2DA1B0}" type="presOf" srcId="{36A2F95C-7C3E-4A3C-8DE4-5BCFB253F1AE}" destId="{BAC6C94F-FCC2-4F88-863F-1D9D89D12381}" srcOrd="1" destOrd="0" presId="urn:microsoft.com/office/officeart/2008/layout/HorizontalMultiLevelHierarchy"/>
    <dgm:cxn modelId="{300A3D4E-F8A0-46A3-8903-982D112EE39E}" type="presOf" srcId="{0C7886F9-7648-4D8B-9EA3-B60B4DEAA6B8}" destId="{02F176D0-E75A-4A2D-B312-3AE179B03535}" srcOrd="0" destOrd="0" presId="urn:microsoft.com/office/officeart/2008/layout/HorizontalMultiLevelHierarchy"/>
    <dgm:cxn modelId="{8A37BE72-86E8-44EB-9ED5-ABCFE04FD048}" srcId="{E11C1D9F-378C-425C-B476-5B662B8E241E}" destId="{FC282312-0AE5-4AFF-83E6-DB6FE88E14F3}" srcOrd="0" destOrd="0" parTransId="{4D3C2202-A557-4389-99DA-8B02FFA0CB39}" sibTransId="{AB681E15-C2C7-4029-97F5-62295F4EC31D}"/>
    <dgm:cxn modelId="{D3B8B753-CB1D-4A50-B386-D3B2C8869C9A}" type="presOf" srcId="{FC282312-0AE5-4AFF-83E6-DB6FE88E14F3}" destId="{E3AD3727-A9AA-4357-B3AC-9BB246B4FF80}" srcOrd="0" destOrd="0" presId="urn:microsoft.com/office/officeart/2008/layout/HorizontalMultiLevelHierarchy"/>
    <dgm:cxn modelId="{DCA89281-E35D-4991-A554-9F1BD43508A0}" type="presOf" srcId="{4D3C2202-A557-4389-99DA-8B02FFA0CB39}" destId="{CD608A45-494A-4411-B1F9-39F198B9845C}" srcOrd="0" destOrd="0" presId="urn:microsoft.com/office/officeart/2008/layout/HorizontalMultiLevelHierarchy"/>
    <dgm:cxn modelId="{BB5F998B-414A-4687-946E-DD30462C8704}" srcId="{1EE2E7BB-65D3-4C2D-AA26-5754CCD4A971}" destId="{5839D813-8FAE-4E11-876B-7E4A03589021}" srcOrd="2" destOrd="0" parTransId="{F0D2158D-58BB-4B13-B0FC-2822D161837A}" sibTransId="{93BA6DD5-45CB-4A2E-AE1B-DDAA3D907D14}"/>
    <dgm:cxn modelId="{815A7691-FA9E-4BE2-A954-8CA0513AB5C1}" type="presOf" srcId="{D5E6C3DA-3689-4943-91F8-31F49B17A5DE}" destId="{9C4C208B-65CB-4019-8E34-2EB448921560}" srcOrd="0" destOrd="0" presId="urn:microsoft.com/office/officeart/2008/layout/HorizontalMultiLevelHierarchy"/>
    <dgm:cxn modelId="{9B61FF97-B12B-418D-B437-5BCC34BB4F6F}" type="presOf" srcId="{F0D2158D-58BB-4B13-B0FC-2822D161837A}" destId="{D54EB84A-6091-423A-81B6-6379CA87F2F8}" srcOrd="1" destOrd="0" presId="urn:microsoft.com/office/officeart/2008/layout/HorizontalMultiLevelHierarchy"/>
    <dgm:cxn modelId="{EC5B5EA5-ECE4-4B45-9CD8-398F1596065B}" type="presOf" srcId="{F0D2158D-58BB-4B13-B0FC-2822D161837A}" destId="{CC160B1A-F1A3-47B3-8726-1E1FDAD9D8D4}" srcOrd="0" destOrd="0" presId="urn:microsoft.com/office/officeart/2008/layout/HorizontalMultiLevelHierarchy"/>
    <dgm:cxn modelId="{A341A2AC-B3A6-47E1-BE2B-7AF480C4BE76}" type="presOf" srcId="{24FCCF6E-8FA9-4AC4-B519-2BDD2BFFFBE1}" destId="{741B78B8-CD2A-41BB-82E4-B9D9F5A06D66}" srcOrd="0" destOrd="0" presId="urn:microsoft.com/office/officeart/2008/layout/HorizontalMultiLevelHierarchy"/>
    <dgm:cxn modelId="{82120BB0-58DA-44BB-961D-599F9BE56213}" type="presOf" srcId="{893372B3-2459-42B5-A3D7-1C75273675DB}" destId="{80A0DD0B-785F-4512-B0CC-0F546367E9A8}" srcOrd="1" destOrd="0" presId="urn:microsoft.com/office/officeart/2008/layout/HorizontalMultiLevelHierarchy"/>
    <dgm:cxn modelId="{FC9108BD-1F2D-4606-A5A4-07D34CB22544}" srcId="{1EE2E7BB-65D3-4C2D-AA26-5754CCD4A971}" destId="{71E09216-E9AD-4A9C-B34F-30C682E09DDA}" srcOrd="0" destOrd="0" parTransId="{24FCCF6E-8FA9-4AC4-B519-2BDD2BFFFBE1}" sibTransId="{7D823564-010D-415D-9164-B4E438BE235B}"/>
    <dgm:cxn modelId="{CB0316CC-6B76-4AC0-97A9-89470D24E23A}" type="presOf" srcId="{36A2F95C-7C3E-4A3C-8DE4-5BCFB253F1AE}" destId="{4889BE0B-916C-4833-9C7D-8F98A4B65237}" srcOrd="0" destOrd="0" presId="urn:microsoft.com/office/officeart/2008/layout/HorizontalMultiLevelHierarchy"/>
    <dgm:cxn modelId="{8B27D0D0-D7BE-4600-9BAE-BFF668EB8B96}" srcId="{0C7886F9-7648-4D8B-9EA3-B60B4DEAA6B8}" destId="{1EE2E7BB-65D3-4C2D-AA26-5754CCD4A971}" srcOrd="0" destOrd="0" parTransId="{551DA1AE-6BFC-4561-B8BB-D42A024BB450}" sibTransId="{1C643274-897F-47CE-BF8E-E663617FF036}"/>
    <dgm:cxn modelId="{3E435EDB-96DF-4A79-AE02-FFBC26AE8BC5}" srcId="{71E09216-E9AD-4A9C-B34F-30C682E09DDA}" destId="{A9AE74E0-BE2D-4502-B13F-658E212ABC53}" srcOrd="0" destOrd="0" parTransId="{36A2F95C-7C3E-4A3C-8DE4-5BCFB253F1AE}" sibTransId="{11267D73-A245-4CC6-A7FA-AB845995F434}"/>
    <dgm:cxn modelId="{262613DD-CB33-49FA-9E95-7D867812AF96}" type="presOf" srcId="{4D3C2202-A557-4389-99DA-8B02FFA0CB39}" destId="{62DBD3FF-B591-4F43-A87E-7C6AF8DFE746}" srcOrd="1" destOrd="0" presId="urn:microsoft.com/office/officeart/2008/layout/HorizontalMultiLevelHierarchy"/>
    <dgm:cxn modelId="{46B647E7-9A3D-47D7-86AF-A4FADD1DFE70}" type="presOf" srcId="{E11C1D9F-378C-425C-B476-5B662B8E241E}" destId="{2E9E4EA1-244E-46EE-A56D-49380FF04588}" srcOrd="0" destOrd="0" presId="urn:microsoft.com/office/officeart/2008/layout/HorizontalMultiLevelHierarchy"/>
    <dgm:cxn modelId="{21ED7DEA-B8AE-4BAD-91D4-E30DCD491C64}" type="presOf" srcId="{A9AE74E0-BE2D-4502-B13F-658E212ABC53}" destId="{A40F104B-1863-4D64-958E-7571678DEA25}" srcOrd="0" destOrd="0" presId="urn:microsoft.com/office/officeart/2008/layout/HorizontalMultiLevelHierarchy"/>
    <dgm:cxn modelId="{6F27DEEC-B681-480D-8CDA-D3AED478E794}" type="presOf" srcId="{33B5DD0E-F4A7-4237-AE58-A1D7418AC488}" destId="{24AE04EE-EAF4-470B-BAD8-8FA50AE6DCD8}" srcOrd="0" destOrd="0" presId="urn:microsoft.com/office/officeart/2008/layout/HorizontalMultiLevelHierarchy"/>
    <dgm:cxn modelId="{6EBA3621-93E5-455A-AC84-87418CC637AF}" type="presParOf" srcId="{02F176D0-E75A-4A2D-B312-3AE179B03535}" destId="{0FDE43E2-0514-4A9B-A226-8F28185CAEA2}" srcOrd="0" destOrd="0" presId="urn:microsoft.com/office/officeart/2008/layout/HorizontalMultiLevelHierarchy"/>
    <dgm:cxn modelId="{AA2E50D6-C661-46EE-BFCE-91C5DD55E2EE}" type="presParOf" srcId="{0FDE43E2-0514-4A9B-A226-8F28185CAEA2}" destId="{53240132-FD34-48E6-90EE-992CFEA4807B}" srcOrd="0" destOrd="0" presId="urn:microsoft.com/office/officeart/2008/layout/HorizontalMultiLevelHierarchy"/>
    <dgm:cxn modelId="{1E78ADEC-348A-4DED-8926-0229705046FF}" type="presParOf" srcId="{0FDE43E2-0514-4A9B-A226-8F28185CAEA2}" destId="{C3CADDFD-1F93-4327-A478-D4939C04CD0F}" srcOrd="1" destOrd="0" presId="urn:microsoft.com/office/officeart/2008/layout/HorizontalMultiLevelHierarchy"/>
    <dgm:cxn modelId="{23265CB2-C4C7-4805-9E5A-36AFFED29E40}" type="presParOf" srcId="{C3CADDFD-1F93-4327-A478-D4939C04CD0F}" destId="{741B78B8-CD2A-41BB-82E4-B9D9F5A06D66}" srcOrd="0" destOrd="0" presId="urn:microsoft.com/office/officeart/2008/layout/HorizontalMultiLevelHierarchy"/>
    <dgm:cxn modelId="{4C83BFEA-B9AC-4DF6-B7D9-51187FFC3AEE}" type="presParOf" srcId="{741B78B8-CD2A-41BB-82E4-B9D9F5A06D66}" destId="{86BA25F1-4EB8-40AA-91FD-BA045505C4B3}" srcOrd="0" destOrd="0" presId="urn:microsoft.com/office/officeart/2008/layout/HorizontalMultiLevelHierarchy"/>
    <dgm:cxn modelId="{1A683443-BC3F-4060-B913-1C474DCB92EC}" type="presParOf" srcId="{C3CADDFD-1F93-4327-A478-D4939C04CD0F}" destId="{D0FCB2E5-A713-43EB-A932-1634EBBA9B37}" srcOrd="1" destOrd="0" presId="urn:microsoft.com/office/officeart/2008/layout/HorizontalMultiLevelHierarchy"/>
    <dgm:cxn modelId="{DC32A935-8645-48E4-ABF2-A243070066D4}" type="presParOf" srcId="{D0FCB2E5-A713-43EB-A932-1634EBBA9B37}" destId="{470A3151-5BBC-4FB0-B353-0CF467B4F280}" srcOrd="0" destOrd="0" presId="urn:microsoft.com/office/officeart/2008/layout/HorizontalMultiLevelHierarchy"/>
    <dgm:cxn modelId="{677ED896-8972-4B45-8E7A-2CB663A1E119}" type="presParOf" srcId="{D0FCB2E5-A713-43EB-A932-1634EBBA9B37}" destId="{88FA2F78-34C7-4409-B80B-2D1A21FBC6AB}" srcOrd="1" destOrd="0" presId="urn:microsoft.com/office/officeart/2008/layout/HorizontalMultiLevelHierarchy"/>
    <dgm:cxn modelId="{BE7A47C6-4E33-4552-8979-8E857A239994}" type="presParOf" srcId="{88FA2F78-34C7-4409-B80B-2D1A21FBC6AB}" destId="{4889BE0B-916C-4833-9C7D-8F98A4B65237}" srcOrd="0" destOrd="0" presId="urn:microsoft.com/office/officeart/2008/layout/HorizontalMultiLevelHierarchy"/>
    <dgm:cxn modelId="{04034036-D06B-4FDD-A405-F3D8DC13E203}" type="presParOf" srcId="{4889BE0B-916C-4833-9C7D-8F98A4B65237}" destId="{BAC6C94F-FCC2-4F88-863F-1D9D89D12381}" srcOrd="0" destOrd="0" presId="urn:microsoft.com/office/officeart/2008/layout/HorizontalMultiLevelHierarchy"/>
    <dgm:cxn modelId="{849E9D20-C04E-4B3A-BFC9-F8A8E1DF2B81}" type="presParOf" srcId="{88FA2F78-34C7-4409-B80B-2D1A21FBC6AB}" destId="{CB7F7358-8223-4191-B75E-19C90078D979}" srcOrd="1" destOrd="0" presId="urn:microsoft.com/office/officeart/2008/layout/HorizontalMultiLevelHierarchy"/>
    <dgm:cxn modelId="{11BB5362-A5D8-45DB-BE86-0C6E37A5D09A}" type="presParOf" srcId="{CB7F7358-8223-4191-B75E-19C90078D979}" destId="{A40F104B-1863-4D64-958E-7571678DEA25}" srcOrd="0" destOrd="0" presId="urn:microsoft.com/office/officeart/2008/layout/HorizontalMultiLevelHierarchy"/>
    <dgm:cxn modelId="{43017BA3-F9FA-4F06-9092-623BFD04EE89}" type="presParOf" srcId="{CB7F7358-8223-4191-B75E-19C90078D979}" destId="{11CBCA4C-ADF0-47E1-A794-B86EA0EA10C6}" srcOrd="1" destOrd="0" presId="urn:microsoft.com/office/officeart/2008/layout/HorizontalMultiLevelHierarchy"/>
    <dgm:cxn modelId="{A695164F-6AA1-4561-BE2F-D7D4AD38B5DF}" type="presParOf" srcId="{C3CADDFD-1F93-4327-A478-D4939C04CD0F}" destId="{DBE48F33-079A-4E9F-AAFB-FDEA0358F41A}" srcOrd="2" destOrd="0" presId="urn:microsoft.com/office/officeart/2008/layout/HorizontalMultiLevelHierarchy"/>
    <dgm:cxn modelId="{0AF84465-6CA7-4D09-9CEE-2CFFEDB1260C}" type="presParOf" srcId="{DBE48F33-079A-4E9F-AAFB-FDEA0358F41A}" destId="{80A0DD0B-785F-4512-B0CC-0F546367E9A8}" srcOrd="0" destOrd="0" presId="urn:microsoft.com/office/officeart/2008/layout/HorizontalMultiLevelHierarchy"/>
    <dgm:cxn modelId="{72756045-4269-4AED-80B9-5B41227F5500}" type="presParOf" srcId="{C3CADDFD-1F93-4327-A478-D4939C04CD0F}" destId="{298EB802-42DB-4B48-B635-925CA94E91DE}" srcOrd="3" destOrd="0" presId="urn:microsoft.com/office/officeart/2008/layout/HorizontalMultiLevelHierarchy"/>
    <dgm:cxn modelId="{B6DA2854-C9D0-443C-BB57-36188B833D72}" type="presParOf" srcId="{298EB802-42DB-4B48-B635-925CA94E91DE}" destId="{2E9E4EA1-244E-46EE-A56D-49380FF04588}" srcOrd="0" destOrd="0" presId="urn:microsoft.com/office/officeart/2008/layout/HorizontalMultiLevelHierarchy"/>
    <dgm:cxn modelId="{40B4D29C-2962-43DB-935D-2C9DE78BC4FD}" type="presParOf" srcId="{298EB802-42DB-4B48-B635-925CA94E91DE}" destId="{26AE1A9A-5A1C-4BCF-A252-3E1C28C629C8}" srcOrd="1" destOrd="0" presId="urn:microsoft.com/office/officeart/2008/layout/HorizontalMultiLevelHierarchy"/>
    <dgm:cxn modelId="{A0317103-1D83-4E50-B81E-A35ACAA6431C}" type="presParOf" srcId="{26AE1A9A-5A1C-4BCF-A252-3E1C28C629C8}" destId="{CD608A45-494A-4411-B1F9-39F198B9845C}" srcOrd="0" destOrd="0" presId="urn:microsoft.com/office/officeart/2008/layout/HorizontalMultiLevelHierarchy"/>
    <dgm:cxn modelId="{7D9C358E-29B4-4F5F-ADF4-9528B503D0E9}" type="presParOf" srcId="{CD608A45-494A-4411-B1F9-39F198B9845C}" destId="{62DBD3FF-B591-4F43-A87E-7C6AF8DFE746}" srcOrd="0" destOrd="0" presId="urn:microsoft.com/office/officeart/2008/layout/HorizontalMultiLevelHierarchy"/>
    <dgm:cxn modelId="{B42F9443-C6D4-4C3D-B2C4-CF8D9F4A1264}" type="presParOf" srcId="{26AE1A9A-5A1C-4BCF-A252-3E1C28C629C8}" destId="{05D794B9-424D-4575-83EE-55CC7A2AC269}" srcOrd="1" destOrd="0" presId="urn:microsoft.com/office/officeart/2008/layout/HorizontalMultiLevelHierarchy"/>
    <dgm:cxn modelId="{6520A8FA-1EA6-43C1-BBB2-C3B515E2D39A}" type="presParOf" srcId="{05D794B9-424D-4575-83EE-55CC7A2AC269}" destId="{E3AD3727-A9AA-4357-B3AC-9BB246B4FF80}" srcOrd="0" destOrd="0" presId="urn:microsoft.com/office/officeart/2008/layout/HorizontalMultiLevelHierarchy"/>
    <dgm:cxn modelId="{29473252-E600-4861-9558-C9C7F6CCB869}" type="presParOf" srcId="{05D794B9-424D-4575-83EE-55CC7A2AC269}" destId="{48BDBBD0-4C81-4B12-9F77-428761958CBF}" srcOrd="1" destOrd="0" presId="urn:microsoft.com/office/officeart/2008/layout/HorizontalMultiLevelHierarchy"/>
    <dgm:cxn modelId="{471BF448-EA2E-44B3-864E-1D2622AB90B7}" type="presParOf" srcId="{C3CADDFD-1F93-4327-A478-D4939C04CD0F}" destId="{CC160B1A-F1A3-47B3-8726-1E1FDAD9D8D4}" srcOrd="4" destOrd="0" presId="urn:microsoft.com/office/officeart/2008/layout/HorizontalMultiLevelHierarchy"/>
    <dgm:cxn modelId="{2175678C-7178-4553-93BC-7975299D6ADA}" type="presParOf" srcId="{CC160B1A-F1A3-47B3-8726-1E1FDAD9D8D4}" destId="{D54EB84A-6091-423A-81B6-6379CA87F2F8}" srcOrd="0" destOrd="0" presId="urn:microsoft.com/office/officeart/2008/layout/HorizontalMultiLevelHierarchy"/>
    <dgm:cxn modelId="{A3BF3647-B15F-4CB7-B116-639BE661E36D}" type="presParOf" srcId="{C3CADDFD-1F93-4327-A478-D4939C04CD0F}" destId="{09D7B995-A4C4-409C-BC4B-E91E3AF6DD99}" srcOrd="5" destOrd="0" presId="urn:microsoft.com/office/officeart/2008/layout/HorizontalMultiLevelHierarchy"/>
    <dgm:cxn modelId="{F82B40A4-ECDE-456C-A498-DB55683C9948}" type="presParOf" srcId="{09D7B995-A4C4-409C-BC4B-E91E3AF6DD99}" destId="{5C4B9454-3311-4202-9E6D-085396E5BC7C}" srcOrd="0" destOrd="0" presId="urn:microsoft.com/office/officeart/2008/layout/HorizontalMultiLevelHierarchy"/>
    <dgm:cxn modelId="{C54B4620-8F38-41D4-9741-9A576EB46388}" type="presParOf" srcId="{09D7B995-A4C4-409C-BC4B-E91E3AF6DD99}" destId="{387307BA-E136-4B85-B239-4043CE67564C}" srcOrd="1" destOrd="0" presId="urn:microsoft.com/office/officeart/2008/layout/HorizontalMultiLevelHierarchy"/>
    <dgm:cxn modelId="{146F9817-AF9F-4F0F-9B78-0B66B25D062F}" type="presParOf" srcId="{387307BA-E136-4B85-B239-4043CE67564C}" destId="{24AE04EE-EAF4-470B-BAD8-8FA50AE6DCD8}" srcOrd="0" destOrd="0" presId="urn:microsoft.com/office/officeart/2008/layout/HorizontalMultiLevelHierarchy"/>
    <dgm:cxn modelId="{E8BE43E3-7CE1-4C42-8069-2A15C050506A}" type="presParOf" srcId="{24AE04EE-EAF4-470B-BAD8-8FA50AE6DCD8}" destId="{8323E63C-03AC-4C1A-B206-B8374B57773D}" srcOrd="0" destOrd="0" presId="urn:microsoft.com/office/officeart/2008/layout/HorizontalMultiLevelHierarchy"/>
    <dgm:cxn modelId="{6032977B-D3E3-496D-BA44-EDE10F59FEBB}" type="presParOf" srcId="{387307BA-E136-4B85-B239-4043CE67564C}" destId="{58AF10F8-AF77-4D7B-ADE4-6DA7B3031B4B}" srcOrd="1" destOrd="0" presId="urn:microsoft.com/office/officeart/2008/layout/HorizontalMultiLevelHierarchy"/>
    <dgm:cxn modelId="{03D38D9A-9E42-4073-850B-77C732AC5A61}" type="presParOf" srcId="{58AF10F8-AF77-4D7B-ADE4-6DA7B3031B4B}" destId="{9C4C208B-65CB-4019-8E34-2EB448921560}" srcOrd="0" destOrd="0" presId="urn:microsoft.com/office/officeart/2008/layout/HorizontalMultiLevelHierarchy"/>
    <dgm:cxn modelId="{9D066814-BF87-4D97-9174-1C1788F2375C}" type="presParOf" srcId="{58AF10F8-AF77-4D7B-ADE4-6DA7B3031B4B}" destId="{B26AE90E-E0ED-4D9C-920F-8F11E772FBC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886F9-7648-4D8B-9EA3-B60B4DEAA6B8}" type="doc">
      <dgm:prSet loTypeId="urn:microsoft.com/office/officeart/2008/layout/HorizontalMultiLevelHierarchy" loCatId="hierarchy" qsTypeId="urn:microsoft.com/office/officeart/2005/8/quickstyle/simple4" qsCatId="simple" csTypeId="urn:microsoft.com/office/officeart/2005/8/colors/accent3_4" csCatId="accent3" phldr="1"/>
      <dgm:spPr/>
      <dgm:t>
        <a:bodyPr/>
        <a:lstStyle/>
        <a:p>
          <a:endParaRPr lang="fr-FR"/>
        </a:p>
      </dgm:t>
    </dgm:pt>
    <dgm:pt modelId="{1EE2E7BB-65D3-4C2D-AA26-5754CCD4A971}">
      <dgm:prSet phldrT="[Texte]"/>
      <dgm:spPr/>
      <dgm:t>
        <a:bodyPr/>
        <a:lstStyle/>
        <a:p>
          <a:r>
            <a:rPr lang="fr-FR" dirty="0"/>
            <a:t>Domaine Encadrement</a:t>
          </a:r>
        </a:p>
      </dgm:t>
    </dgm:pt>
    <dgm:pt modelId="{551DA1AE-6BFC-4561-B8BB-D42A024BB450}" type="parTrans" cxnId="{8B27D0D0-D7BE-4600-9BAE-BFF668EB8B96}">
      <dgm:prSet/>
      <dgm:spPr/>
      <dgm:t>
        <a:bodyPr/>
        <a:lstStyle/>
        <a:p>
          <a:endParaRPr lang="fr-FR"/>
        </a:p>
      </dgm:t>
    </dgm:pt>
    <dgm:pt modelId="{1C643274-897F-47CE-BF8E-E663617FF036}" type="sibTrans" cxnId="{8B27D0D0-D7BE-4600-9BAE-BFF668EB8B96}">
      <dgm:prSet/>
      <dgm:spPr/>
      <dgm:t>
        <a:bodyPr/>
        <a:lstStyle/>
        <a:p>
          <a:endParaRPr lang="fr-FR"/>
        </a:p>
      </dgm:t>
    </dgm:pt>
    <dgm:pt modelId="{71E09216-E9AD-4A9C-B34F-30C682E09DDA}">
      <dgm:prSet phldrT="[Texte]" custT="1"/>
      <dgm:spPr/>
      <dgm:t>
        <a:bodyPr/>
        <a:lstStyle/>
        <a:p>
          <a:r>
            <a:rPr lang="fr-FR" sz="1600" dirty="0"/>
            <a:t>Assistant</a:t>
          </a:r>
        </a:p>
      </dgm:t>
    </dgm:pt>
    <dgm:pt modelId="{24FCCF6E-8FA9-4AC4-B519-2BDD2BFFFBE1}" type="parTrans" cxnId="{FC9108BD-1F2D-4606-A5A4-07D34CB22544}">
      <dgm:prSet/>
      <dgm:spPr/>
      <dgm:t>
        <a:bodyPr/>
        <a:lstStyle/>
        <a:p>
          <a:endParaRPr lang="fr-FR"/>
        </a:p>
      </dgm:t>
    </dgm:pt>
    <dgm:pt modelId="{7D823564-010D-415D-9164-B4E438BE235B}" type="sibTrans" cxnId="{FC9108BD-1F2D-4606-A5A4-07D34CB22544}">
      <dgm:prSet/>
      <dgm:spPr/>
      <dgm:t>
        <a:bodyPr/>
        <a:lstStyle/>
        <a:p>
          <a:endParaRPr lang="fr-FR"/>
        </a:p>
      </dgm:t>
    </dgm:pt>
    <dgm:pt modelId="{E11C1D9F-378C-425C-B476-5B662B8E241E}">
      <dgm:prSet phldrT="[Texte]" custT="1"/>
      <dgm:spPr/>
      <dgm:t>
        <a:bodyPr/>
        <a:lstStyle/>
        <a:p>
          <a:r>
            <a:rPr lang="fr-FR" sz="1600" dirty="0"/>
            <a:t>Initiateur ou animateur</a:t>
          </a:r>
        </a:p>
      </dgm:t>
    </dgm:pt>
    <dgm:pt modelId="{893372B3-2459-42B5-A3D7-1C75273675DB}" type="parTrans" cxnId="{0E7D5D07-7EAF-437C-93A4-DF9C5F2BE3A6}">
      <dgm:prSet/>
      <dgm:spPr/>
      <dgm:t>
        <a:bodyPr/>
        <a:lstStyle/>
        <a:p>
          <a:endParaRPr lang="fr-FR"/>
        </a:p>
      </dgm:t>
    </dgm:pt>
    <dgm:pt modelId="{40979E82-3A0C-4D11-937B-A3BA64D2309F}" type="sibTrans" cxnId="{0E7D5D07-7EAF-437C-93A4-DF9C5F2BE3A6}">
      <dgm:prSet/>
      <dgm:spPr/>
      <dgm:t>
        <a:bodyPr/>
        <a:lstStyle/>
        <a:p>
          <a:endParaRPr lang="fr-FR"/>
        </a:p>
      </dgm:t>
    </dgm:pt>
    <dgm:pt modelId="{5839D813-8FAE-4E11-876B-7E4A03589021}">
      <dgm:prSet phldrT="[Texte]" custT="1"/>
      <dgm:spPr/>
      <dgm:t>
        <a:bodyPr/>
        <a:lstStyle/>
        <a:p>
          <a:r>
            <a:rPr lang="fr-FR" sz="1600" dirty="0"/>
            <a:t>Entraineur ou éducateur</a:t>
          </a:r>
        </a:p>
      </dgm:t>
    </dgm:pt>
    <dgm:pt modelId="{F0D2158D-58BB-4B13-B0FC-2822D161837A}" type="parTrans" cxnId="{BB5F998B-414A-4687-946E-DD30462C8704}">
      <dgm:prSet/>
      <dgm:spPr/>
      <dgm:t>
        <a:bodyPr/>
        <a:lstStyle/>
        <a:p>
          <a:endParaRPr lang="fr-FR"/>
        </a:p>
      </dgm:t>
    </dgm:pt>
    <dgm:pt modelId="{93BA6DD5-45CB-4A2E-AE1B-DDAA3D907D14}" type="sibTrans" cxnId="{BB5F998B-414A-4687-946E-DD30462C8704}">
      <dgm:prSet/>
      <dgm:spPr/>
      <dgm:t>
        <a:bodyPr/>
        <a:lstStyle/>
        <a:p>
          <a:endParaRPr lang="fr-FR"/>
        </a:p>
      </dgm:t>
    </dgm:pt>
    <dgm:pt modelId="{A9AE74E0-BE2D-4502-B13F-658E212ABC53}">
      <dgm:prSet custT="1"/>
      <dgm:spPr/>
      <dgm:t>
        <a:bodyPr/>
        <a:lstStyle/>
        <a:p>
          <a:r>
            <a:rPr lang="fr-FR" sz="1600" dirty="0"/>
            <a:t>Certification club</a:t>
          </a:r>
        </a:p>
      </dgm:t>
    </dgm:pt>
    <dgm:pt modelId="{36A2F95C-7C3E-4A3C-8DE4-5BCFB253F1AE}" type="parTrans" cxnId="{3E435EDB-96DF-4A79-AE02-FFBC26AE8BC5}">
      <dgm:prSet/>
      <dgm:spPr/>
      <dgm:t>
        <a:bodyPr/>
        <a:lstStyle/>
        <a:p>
          <a:endParaRPr lang="fr-FR"/>
        </a:p>
      </dgm:t>
    </dgm:pt>
    <dgm:pt modelId="{11267D73-A245-4CC6-A7FA-AB845995F434}" type="sibTrans" cxnId="{3E435EDB-96DF-4A79-AE02-FFBC26AE8BC5}">
      <dgm:prSet/>
      <dgm:spPr/>
      <dgm:t>
        <a:bodyPr/>
        <a:lstStyle/>
        <a:p>
          <a:endParaRPr lang="fr-FR"/>
        </a:p>
      </dgm:t>
    </dgm:pt>
    <dgm:pt modelId="{FC282312-0AE5-4AFF-83E6-DB6FE88E14F3}">
      <dgm:prSet custT="1"/>
      <dgm:spPr/>
      <dgm:t>
        <a:bodyPr/>
        <a:lstStyle/>
        <a:p>
          <a:r>
            <a:rPr lang="fr-FR" sz="1600" dirty="0"/>
            <a:t>Evaluation terrain</a:t>
          </a:r>
        </a:p>
        <a:p>
          <a:r>
            <a:rPr lang="fr-FR" sz="1600" dirty="0"/>
            <a:t>+ dossier individuel</a:t>
          </a:r>
        </a:p>
      </dgm:t>
    </dgm:pt>
    <dgm:pt modelId="{4D3C2202-A557-4389-99DA-8B02FFA0CB39}" type="parTrans" cxnId="{8A37BE72-86E8-44EB-9ED5-ABCFE04FD048}">
      <dgm:prSet/>
      <dgm:spPr/>
      <dgm:t>
        <a:bodyPr/>
        <a:lstStyle/>
        <a:p>
          <a:endParaRPr lang="fr-FR"/>
        </a:p>
      </dgm:t>
    </dgm:pt>
    <dgm:pt modelId="{AB681E15-C2C7-4029-97F5-62295F4EC31D}" type="sibTrans" cxnId="{8A37BE72-86E8-44EB-9ED5-ABCFE04FD048}">
      <dgm:prSet/>
      <dgm:spPr/>
      <dgm:t>
        <a:bodyPr/>
        <a:lstStyle/>
        <a:p>
          <a:endParaRPr lang="fr-FR"/>
        </a:p>
      </dgm:t>
    </dgm:pt>
    <dgm:pt modelId="{D5E6C3DA-3689-4943-91F8-31F49B17A5DE}">
      <dgm:prSet custT="1"/>
      <dgm:spPr/>
      <dgm:t>
        <a:bodyPr/>
        <a:lstStyle/>
        <a:p>
          <a:r>
            <a:rPr lang="fr-FR" sz="1600" dirty="0"/>
            <a:t>Evaluation terrain</a:t>
          </a:r>
        </a:p>
        <a:p>
          <a:r>
            <a:rPr lang="fr-FR" sz="1600" dirty="0"/>
            <a:t>+ dossier individuel + écrit</a:t>
          </a:r>
        </a:p>
      </dgm:t>
    </dgm:pt>
    <dgm:pt modelId="{33B5DD0E-F4A7-4237-AE58-A1D7418AC488}" type="parTrans" cxnId="{D9AB4A16-C1D6-43F5-9FFE-2638E31C7DD3}">
      <dgm:prSet/>
      <dgm:spPr/>
      <dgm:t>
        <a:bodyPr/>
        <a:lstStyle/>
        <a:p>
          <a:endParaRPr lang="fr-FR"/>
        </a:p>
      </dgm:t>
    </dgm:pt>
    <dgm:pt modelId="{D76EA8AA-A6C3-48F8-8258-0CB2AC048EDF}" type="sibTrans" cxnId="{D9AB4A16-C1D6-43F5-9FFE-2638E31C7DD3}">
      <dgm:prSet/>
      <dgm:spPr/>
      <dgm:t>
        <a:bodyPr/>
        <a:lstStyle/>
        <a:p>
          <a:endParaRPr lang="fr-FR"/>
        </a:p>
      </dgm:t>
    </dgm:pt>
    <dgm:pt modelId="{02F176D0-E75A-4A2D-B312-3AE179B03535}" type="pres">
      <dgm:prSet presAssocID="{0C7886F9-7648-4D8B-9EA3-B60B4DEAA6B8}" presName="Name0" presStyleCnt="0">
        <dgm:presLayoutVars>
          <dgm:chPref val="1"/>
          <dgm:dir/>
          <dgm:animOne val="branch"/>
          <dgm:animLvl val="lvl"/>
          <dgm:resizeHandles val="exact"/>
        </dgm:presLayoutVars>
      </dgm:prSet>
      <dgm:spPr/>
    </dgm:pt>
    <dgm:pt modelId="{0FDE43E2-0514-4A9B-A226-8F28185CAEA2}" type="pres">
      <dgm:prSet presAssocID="{1EE2E7BB-65D3-4C2D-AA26-5754CCD4A971}" presName="root1" presStyleCnt="0"/>
      <dgm:spPr/>
    </dgm:pt>
    <dgm:pt modelId="{53240132-FD34-48E6-90EE-992CFEA4807B}" type="pres">
      <dgm:prSet presAssocID="{1EE2E7BB-65D3-4C2D-AA26-5754CCD4A971}" presName="LevelOneTextNode" presStyleLbl="node0" presStyleIdx="0" presStyleCnt="1">
        <dgm:presLayoutVars>
          <dgm:chPref val="3"/>
        </dgm:presLayoutVars>
      </dgm:prSet>
      <dgm:spPr/>
    </dgm:pt>
    <dgm:pt modelId="{C3CADDFD-1F93-4327-A478-D4939C04CD0F}" type="pres">
      <dgm:prSet presAssocID="{1EE2E7BB-65D3-4C2D-AA26-5754CCD4A971}" presName="level2hierChild" presStyleCnt="0"/>
      <dgm:spPr/>
    </dgm:pt>
    <dgm:pt modelId="{741B78B8-CD2A-41BB-82E4-B9D9F5A06D66}" type="pres">
      <dgm:prSet presAssocID="{24FCCF6E-8FA9-4AC4-B519-2BDD2BFFFBE1}" presName="conn2-1" presStyleLbl="parChTrans1D2" presStyleIdx="0" presStyleCnt="3"/>
      <dgm:spPr/>
    </dgm:pt>
    <dgm:pt modelId="{86BA25F1-4EB8-40AA-91FD-BA045505C4B3}" type="pres">
      <dgm:prSet presAssocID="{24FCCF6E-8FA9-4AC4-B519-2BDD2BFFFBE1}" presName="connTx" presStyleLbl="parChTrans1D2" presStyleIdx="0" presStyleCnt="3"/>
      <dgm:spPr/>
    </dgm:pt>
    <dgm:pt modelId="{D0FCB2E5-A713-43EB-A932-1634EBBA9B37}" type="pres">
      <dgm:prSet presAssocID="{71E09216-E9AD-4A9C-B34F-30C682E09DDA}" presName="root2" presStyleCnt="0"/>
      <dgm:spPr/>
    </dgm:pt>
    <dgm:pt modelId="{470A3151-5BBC-4FB0-B353-0CF467B4F280}" type="pres">
      <dgm:prSet presAssocID="{71E09216-E9AD-4A9C-B34F-30C682E09DDA}" presName="LevelTwoTextNode" presStyleLbl="node2" presStyleIdx="0" presStyleCnt="3">
        <dgm:presLayoutVars>
          <dgm:chPref val="3"/>
        </dgm:presLayoutVars>
      </dgm:prSet>
      <dgm:spPr/>
    </dgm:pt>
    <dgm:pt modelId="{88FA2F78-34C7-4409-B80B-2D1A21FBC6AB}" type="pres">
      <dgm:prSet presAssocID="{71E09216-E9AD-4A9C-B34F-30C682E09DDA}" presName="level3hierChild" presStyleCnt="0"/>
      <dgm:spPr/>
    </dgm:pt>
    <dgm:pt modelId="{4889BE0B-916C-4833-9C7D-8F98A4B65237}" type="pres">
      <dgm:prSet presAssocID="{36A2F95C-7C3E-4A3C-8DE4-5BCFB253F1AE}" presName="conn2-1" presStyleLbl="parChTrans1D3" presStyleIdx="0" presStyleCnt="3"/>
      <dgm:spPr/>
    </dgm:pt>
    <dgm:pt modelId="{BAC6C94F-FCC2-4F88-863F-1D9D89D12381}" type="pres">
      <dgm:prSet presAssocID="{36A2F95C-7C3E-4A3C-8DE4-5BCFB253F1AE}" presName="connTx" presStyleLbl="parChTrans1D3" presStyleIdx="0" presStyleCnt="3"/>
      <dgm:spPr/>
    </dgm:pt>
    <dgm:pt modelId="{CB7F7358-8223-4191-B75E-19C90078D979}" type="pres">
      <dgm:prSet presAssocID="{A9AE74E0-BE2D-4502-B13F-658E212ABC53}" presName="root2" presStyleCnt="0"/>
      <dgm:spPr/>
    </dgm:pt>
    <dgm:pt modelId="{A40F104B-1863-4D64-958E-7571678DEA25}" type="pres">
      <dgm:prSet presAssocID="{A9AE74E0-BE2D-4502-B13F-658E212ABC53}" presName="LevelTwoTextNode" presStyleLbl="node3" presStyleIdx="0" presStyleCnt="3">
        <dgm:presLayoutVars>
          <dgm:chPref val="3"/>
        </dgm:presLayoutVars>
      </dgm:prSet>
      <dgm:spPr/>
    </dgm:pt>
    <dgm:pt modelId="{11CBCA4C-ADF0-47E1-A794-B86EA0EA10C6}" type="pres">
      <dgm:prSet presAssocID="{A9AE74E0-BE2D-4502-B13F-658E212ABC53}" presName="level3hierChild" presStyleCnt="0"/>
      <dgm:spPr/>
    </dgm:pt>
    <dgm:pt modelId="{DBE48F33-079A-4E9F-AAFB-FDEA0358F41A}" type="pres">
      <dgm:prSet presAssocID="{893372B3-2459-42B5-A3D7-1C75273675DB}" presName="conn2-1" presStyleLbl="parChTrans1D2" presStyleIdx="1" presStyleCnt="3"/>
      <dgm:spPr/>
    </dgm:pt>
    <dgm:pt modelId="{80A0DD0B-785F-4512-B0CC-0F546367E9A8}" type="pres">
      <dgm:prSet presAssocID="{893372B3-2459-42B5-A3D7-1C75273675DB}" presName="connTx" presStyleLbl="parChTrans1D2" presStyleIdx="1" presStyleCnt="3"/>
      <dgm:spPr/>
    </dgm:pt>
    <dgm:pt modelId="{298EB802-42DB-4B48-B635-925CA94E91DE}" type="pres">
      <dgm:prSet presAssocID="{E11C1D9F-378C-425C-B476-5B662B8E241E}" presName="root2" presStyleCnt="0"/>
      <dgm:spPr/>
    </dgm:pt>
    <dgm:pt modelId="{2E9E4EA1-244E-46EE-A56D-49380FF04588}" type="pres">
      <dgm:prSet presAssocID="{E11C1D9F-378C-425C-B476-5B662B8E241E}" presName="LevelTwoTextNode" presStyleLbl="node2" presStyleIdx="1" presStyleCnt="3">
        <dgm:presLayoutVars>
          <dgm:chPref val="3"/>
        </dgm:presLayoutVars>
      </dgm:prSet>
      <dgm:spPr/>
    </dgm:pt>
    <dgm:pt modelId="{26AE1A9A-5A1C-4BCF-A252-3E1C28C629C8}" type="pres">
      <dgm:prSet presAssocID="{E11C1D9F-378C-425C-B476-5B662B8E241E}" presName="level3hierChild" presStyleCnt="0"/>
      <dgm:spPr/>
    </dgm:pt>
    <dgm:pt modelId="{CD608A45-494A-4411-B1F9-39F198B9845C}" type="pres">
      <dgm:prSet presAssocID="{4D3C2202-A557-4389-99DA-8B02FFA0CB39}" presName="conn2-1" presStyleLbl="parChTrans1D3" presStyleIdx="1" presStyleCnt="3"/>
      <dgm:spPr/>
    </dgm:pt>
    <dgm:pt modelId="{62DBD3FF-B591-4F43-A87E-7C6AF8DFE746}" type="pres">
      <dgm:prSet presAssocID="{4D3C2202-A557-4389-99DA-8B02FFA0CB39}" presName="connTx" presStyleLbl="parChTrans1D3" presStyleIdx="1" presStyleCnt="3"/>
      <dgm:spPr/>
    </dgm:pt>
    <dgm:pt modelId="{05D794B9-424D-4575-83EE-55CC7A2AC269}" type="pres">
      <dgm:prSet presAssocID="{FC282312-0AE5-4AFF-83E6-DB6FE88E14F3}" presName="root2" presStyleCnt="0"/>
      <dgm:spPr/>
    </dgm:pt>
    <dgm:pt modelId="{E3AD3727-A9AA-4357-B3AC-9BB246B4FF80}" type="pres">
      <dgm:prSet presAssocID="{FC282312-0AE5-4AFF-83E6-DB6FE88E14F3}" presName="LevelTwoTextNode" presStyleLbl="node3" presStyleIdx="1" presStyleCnt="3">
        <dgm:presLayoutVars>
          <dgm:chPref val="3"/>
        </dgm:presLayoutVars>
      </dgm:prSet>
      <dgm:spPr/>
    </dgm:pt>
    <dgm:pt modelId="{48BDBBD0-4C81-4B12-9F77-428761958CBF}" type="pres">
      <dgm:prSet presAssocID="{FC282312-0AE5-4AFF-83E6-DB6FE88E14F3}" presName="level3hierChild" presStyleCnt="0"/>
      <dgm:spPr/>
    </dgm:pt>
    <dgm:pt modelId="{CC160B1A-F1A3-47B3-8726-1E1FDAD9D8D4}" type="pres">
      <dgm:prSet presAssocID="{F0D2158D-58BB-4B13-B0FC-2822D161837A}" presName="conn2-1" presStyleLbl="parChTrans1D2" presStyleIdx="2" presStyleCnt="3"/>
      <dgm:spPr/>
    </dgm:pt>
    <dgm:pt modelId="{D54EB84A-6091-423A-81B6-6379CA87F2F8}" type="pres">
      <dgm:prSet presAssocID="{F0D2158D-58BB-4B13-B0FC-2822D161837A}" presName="connTx" presStyleLbl="parChTrans1D2" presStyleIdx="2" presStyleCnt="3"/>
      <dgm:spPr/>
    </dgm:pt>
    <dgm:pt modelId="{09D7B995-A4C4-409C-BC4B-E91E3AF6DD99}" type="pres">
      <dgm:prSet presAssocID="{5839D813-8FAE-4E11-876B-7E4A03589021}" presName="root2" presStyleCnt="0"/>
      <dgm:spPr/>
    </dgm:pt>
    <dgm:pt modelId="{5C4B9454-3311-4202-9E6D-085396E5BC7C}" type="pres">
      <dgm:prSet presAssocID="{5839D813-8FAE-4E11-876B-7E4A03589021}" presName="LevelTwoTextNode" presStyleLbl="node2" presStyleIdx="2" presStyleCnt="3">
        <dgm:presLayoutVars>
          <dgm:chPref val="3"/>
        </dgm:presLayoutVars>
      </dgm:prSet>
      <dgm:spPr/>
    </dgm:pt>
    <dgm:pt modelId="{387307BA-E136-4B85-B239-4043CE67564C}" type="pres">
      <dgm:prSet presAssocID="{5839D813-8FAE-4E11-876B-7E4A03589021}" presName="level3hierChild" presStyleCnt="0"/>
      <dgm:spPr/>
    </dgm:pt>
    <dgm:pt modelId="{24AE04EE-EAF4-470B-BAD8-8FA50AE6DCD8}" type="pres">
      <dgm:prSet presAssocID="{33B5DD0E-F4A7-4237-AE58-A1D7418AC488}" presName="conn2-1" presStyleLbl="parChTrans1D3" presStyleIdx="2" presStyleCnt="3"/>
      <dgm:spPr/>
    </dgm:pt>
    <dgm:pt modelId="{8323E63C-03AC-4C1A-B206-B8374B57773D}" type="pres">
      <dgm:prSet presAssocID="{33B5DD0E-F4A7-4237-AE58-A1D7418AC488}" presName="connTx" presStyleLbl="parChTrans1D3" presStyleIdx="2" presStyleCnt="3"/>
      <dgm:spPr/>
    </dgm:pt>
    <dgm:pt modelId="{58AF10F8-AF77-4D7B-ADE4-6DA7B3031B4B}" type="pres">
      <dgm:prSet presAssocID="{D5E6C3DA-3689-4943-91F8-31F49B17A5DE}" presName="root2" presStyleCnt="0"/>
      <dgm:spPr/>
    </dgm:pt>
    <dgm:pt modelId="{9C4C208B-65CB-4019-8E34-2EB448921560}" type="pres">
      <dgm:prSet presAssocID="{D5E6C3DA-3689-4943-91F8-31F49B17A5DE}" presName="LevelTwoTextNode" presStyleLbl="node3" presStyleIdx="2" presStyleCnt="3">
        <dgm:presLayoutVars>
          <dgm:chPref val="3"/>
        </dgm:presLayoutVars>
      </dgm:prSet>
      <dgm:spPr/>
    </dgm:pt>
    <dgm:pt modelId="{B26AE90E-E0ED-4D9C-920F-8F11E772FBC7}" type="pres">
      <dgm:prSet presAssocID="{D5E6C3DA-3689-4943-91F8-31F49B17A5DE}" presName="level3hierChild" presStyleCnt="0"/>
      <dgm:spPr/>
    </dgm:pt>
  </dgm:ptLst>
  <dgm:cxnLst>
    <dgm:cxn modelId="{0E7D5D07-7EAF-437C-93A4-DF9C5F2BE3A6}" srcId="{1EE2E7BB-65D3-4C2D-AA26-5754CCD4A971}" destId="{E11C1D9F-378C-425C-B476-5B662B8E241E}" srcOrd="1" destOrd="0" parTransId="{893372B3-2459-42B5-A3D7-1C75273675DB}" sibTransId="{40979E82-3A0C-4D11-937B-A3BA64D2309F}"/>
    <dgm:cxn modelId="{5A6B7108-053B-4B84-858E-A423C88B1D12}" type="presOf" srcId="{1EE2E7BB-65D3-4C2D-AA26-5754CCD4A971}" destId="{53240132-FD34-48E6-90EE-992CFEA4807B}" srcOrd="0" destOrd="0" presId="urn:microsoft.com/office/officeart/2008/layout/HorizontalMultiLevelHierarchy"/>
    <dgm:cxn modelId="{20F16415-0343-41A7-9A75-DC2A90F9063E}" type="presOf" srcId="{5839D813-8FAE-4E11-876B-7E4A03589021}" destId="{5C4B9454-3311-4202-9E6D-085396E5BC7C}" srcOrd="0" destOrd="0" presId="urn:microsoft.com/office/officeart/2008/layout/HorizontalMultiLevelHierarchy"/>
    <dgm:cxn modelId="{D9AB4A16-C1D6-43F5-9FFE-2638E31C7DD3}" srcId="{5839D813-8FAE-4E11-876B-7E4A03589021}" destId="{D5E6C3DA-3689-4943-91F8-31F49B17A5DE}" srcOrd="0" destOrd="0" parTransId="{33B5DD0E-F4A7-4237-AE58-A1D7418AC488}" sibTransId="{D76EA8AA-A6C3-48F8-8258-0CB2AC048EDF}"/>
    <dgm:cxn modelId="{408FF828-F59C-462F-A768-9134D58CF19E}" type="presOf" srcId="{893372B3-2459-42B5-A3D7-1C75273675DB}" destId="{DBE48F33-079A-4E9F-AAFB-FDEA0358F41A}" srcOrd="0" destOrd="0" presId="urn:microsoft.com/office/officeart/2008/layout/HorizontalMultiLevelHierarchy"/>
    <dgm:cxn modelId="{F2817045-982D-4AA1-A147-C2BCB2824D32}" type="presOf" srcId="{24FCCF6E-8FA9-4AC4-B519-2BDD2BFFFBE1}" destId="{86BA25F1-4EB8-40AA-91FD-BA045505C4B3}" srcOrd="1" destOrd="0" presId="urn:microsoft.com/office/officeart/2008/layout/HorizontalMultiLevelHierarchy"/>
    <dgm:cxn modelId="{9DC35E67-1293-4508-B694-DC13273DE793}" type="presOf" srcId="{71E09216-E9AD-4A9C-B34F-30C682E09DDA}" destId="{470A3151-5BBC-4FB0-B353-0CF467B4F280}" srcOrd="0" destOrd="0" presId="urn:microsoft.com/office/officeart/2008/layout/HorizontalMultiLevelHierarchy"/>
    <dgm:cxn modelId="{7FF8E347-7FCB-4107-91AD-35F6FF2B39E6}" type="presOf" srcId="{33B5DD0E-F4A7-4237-AE58-A1D7418AC488}" destId="{8323E63C-03AC-4C1A-B206-B8374B57773D}" srcOrd="1" destOrd="0" presId="urn:microsoft.com/office/officeart/2008/layout/HorizontalMultiLevelHierarchy"/>
    <dgm:cxn modelId="{955B9B4B-BEC0-4CDC-AE91-23B41B2DA1B0}" type="presOf" srcId="{36A2F95C-7C3E-4A3C-8DE4-5BCFB253F1AE}" destId="{BAC6C94F-FCC2-4F88-863F-1D9D89D12381}" srcOrd="1" destOrd="0" presId="urn:microsoft.com/office/officeart/2008/layout/HorizontalMultiLevelHierarchy"/>
    <dgm:cxn modelId="{300A3D4E-F8A0-46A3-8903-982D112EE39E}" type="presOf" srcId="{0C7886F9-7648-4D8B-9EA3-B60B4DEAA6B8}" destId="{02F176D0-E75A-4A2D-B312-3AE179B03535}" srcOrd="0" destOrd="0" presId="urn:microsoft.com/office/officeart/2008/layout/HorizontalMultiLevelHierarchy"/>
    <dgm:cxn modelId="{8A37BE72-86E8-44EB-9ED5-ABCFE04FD048}" srcId="{E11C1D9F-378C-425C-B476-5B662B8E241E}" destId="{FC282312-0AE5-4AFF-83E6-DB6FE88E14F3}" srcOrd="0" destOrd="0" parTransId="{4D3C2202-A557-4389-99DA-8B02FFA0CB39}" sibTransId="{AB681E15-C2C7-4029-97F5-62295F4EC31D}"/>
    <dgm:cxn modelId="{D3B8B753-CB1D-4A50-B386-D3B2C8869C9A}" type="presOf" srcId="{FC282312-0AE5-4AFF-83E6-DB6FE88E14F3}" destId="{E3AD3727-A9AA-4357-B3AC-9BB246B4FF80}" srcOrd="0" destOrd="0" presId="urn:microsoft.com/office/officeart/2008/layout/HorizontalMultiLevelHierarchy"/>
    <dgm:cxn modelId="{DCA89281-E35D-4991-A554-9F1BD43508A0}" type="presOf" srcId="{4D3C2202-A557-4389-99DA-8B02FFA0CB39}" destId="{CD608A45-494A-4411-B1F9-39F198B9845C}" srcOrd="0" destOrd="0" presId="urn:microsoft.com/office/officeart/2008/layout/HorizontalMultiLevelHierarchy"/>
    <dgm:cxn modelId="{BB5F998B-414A-4687-946E-DD30462C8704}" srcId="{1EE2E7BB-65D3-4C2D-AA26-5754CCD4A971}" destId="{5839D813-8FAE-4E11-876B-7E4A03589021}" srcOrd="2" destOrd="0" parTransId="{F0D2158D-58BB-4B13-B0FC-2822D161837A}" sibTransId="{93BA6DD5-45CB-4A2E-AE1B-DDAA3D907D14}"/>
    <dgm:cxn modelId="{815A7691-FA9E-4BE2-A954-8CA0513AB5C1}" type="presOf" srcId="{D5E6C3DA-3689-4943-91F8-31F49B17A5DE}" destId="{9C4C208B-65CB-4019-8E34-2EB448921560}" srcOrd="0" destOrd="0" presId="urn:microsoft.com/office/officeart/2008/layout/HorizontalMultiLevelHierarchy"/>
    <dgm:cxn modelId="{9B61FF97-B12B-418D-B437-5BCC34BB4F6F}" type="presOf" srcId="{F0D2158D-58BB-4B13-B0FC-2822D161837A}" destId="{D54EB84A-6091-423A-81B6-6379CA87F2F8}" srcOrd="1" destOrd="0" presId="urn:microsoft.com/office/officeart/2008/layout/HorizontalMultiLevelHierarchy"/>
    <dgm:cxn modelId="{EC5B5EA5-ECE4-4B45-9CD8-398F1596065B}" type="presOf" srcId="{F0D2158D-58BB-4B13-B0FC-2822D161837A}" destId="{CC160B1A-F1A3-47B3-8726-1E1FDAD9D8D4}" srcOrd="0" destOrd="0" presId="urn:microsoft.com/office/officeart/2008/layout/HorizontalMultiLevelHierarchy"/>
    <dgm:cxn modelId="{A341A2AC-B3A6-47E1-BE2B-7AF480C4BE76}" type="presOf" srcId="{24FCCF6E-8FA9-4AC4-B519-2BDD2BFFFBE1}" destId="{741B78B8-CD2A-41BB-82E4-B9D9F5A06D66}" srcOrd="0" destOrd="0" presId="urn:microsoft.com/office/officeart/2008/layout/HorizontalMultiLevelHierarchy"/>
    <dgm:cxn modelId="{82120BB0-58DA-44BB-961D-599F9BE56213}" type="presOf" srcId="{893372B3-2459-42B5-A3D7-1C75273675DB}" destId="{80A0DD0B-785F-4512-B0CC-0F546367E9A8}" srcOrd="1" destOrd="0" presId="urn:microsoft.com/office/officeart/2008/layout/HorizontalMultiLevelHierarchy"/>
    <dgm:cxn modelId="{FC9108BD-1F2D-4606-A5A4-07D34CB22544}" srcId="{1EE2E7BB-65D3-4C2D-AA26-5754CCD4A971}" destId="{71E09216-E9AD-4A9C-B34F-30C682E09DDA}" srcOrd="0" destOrd="0" parTransId="{24FCCF6E-8FA9-4AC4-B519-2BDD2BFFFBE1}" sibTransId="{7D823564-010D-415D-9164-B4E438BE235B}"/>
    <dgm:cxn modelId="{CB0316CC-6B76-4AC0-97A9-89470D24E23A}" type="presOf" srcId="{36A2F95C-7C3E-4A3C-8DE4-5BCFB253F1AE}" destId="{4889BE0B-916C-4833-9C7D-8F98A4B65237}" srcOrd="0" destOrd="0" presId="urn:microsoft.com/office/officeart/2008/layout/HorizontalMultiLevelHierarchy"/>
    <dgm:cxn modelId="{8B27D0D0-D7BE-4600-9BAE-BFF668EB8B96}" srcId="{0C7886F9-7648-4D8B-9EA3-B60B4DEAA6B8}" destId="{1EE2E7BB-65D3-4C2D-AA26-5754CCD4A971}" srcOrd="0" destOrd="0" parTransId="{551DA1AE-6BFC-4561-B8BB-D42A024BB450}" sibTransId="{1C643274-897F-47CE-BF8E-E663617FF036}"/>
    <dgm:cxn modelId="{3E435EDB-96DF-4A79-AE02-FFBC26AE8BC5}" srcId="{71E09216-E9AD-4A9C-B34F-30C682E09DDA}" destId="{A9AE74E0-BE2D-4502-B13F-658E212ABC53}" srcOrd="0" destOrd="0" parTransId="{36A2F95C-7C3E-4A3C-8DE4-5BCFB253F1AE}" sibTransId="{11267D73-A245-4CC6-A7FA-AB845995F434}"/>
    <dgm:cxn modelId="{262613DD-CB33-49FA-9E95-7D867812AF96}" type="presOf" srcId="{4D3C2202-A557-4389-99DA-8B02FFA0CB39}" destId="{62DBD3FF-B591-4F43-A87E-7C6AF8DFE746}" srcOrd="1" destOrd="0" presId="urn:microsoft.com/office/officeart/2008/layout/HorizontalMultiLevelHierarchy"/>
    <dgm:cxn modelId="{46B647E7-9A3D-47D7-86AF-A4FADD1DFE70}" type="presOf" srcId="{E11C1D9F-378C-425C-B476-5B662B8E241E}" destId="{2E9E4EA1-244E-46EE-A56D-49380FF04588}" srcOrd="0" destOrd="0" presId="urn:microsoft.com/office/officeart/2008/layout/HorizontalMultiLevelHierarchy"/>
    <dgm:cxn modelId="{21ED7DEA-B8AE-4BAD-91D4-E30DCD491C64}" type="presOf" srcId="{A9AE74E0-BE2D-4502-B13F-658E212ABC53}" destId="{A40F104B-1863-4D64-958E-7571678DEA25}" srcOrd="0" destOrd="0" presId="urn:microsoft.com/office/officeart/2008/layout/HorizontalMultiLevelHierarchy"/>
    <dgm:cxn modelId="{6F27DEEC-B681-480D-8CDA-D3AED478E794}" type="presOf" srcId="{33B5DD0E-F4A7-4237-AE58-A1D7418AC488}" destId="{24AE04EE-EAF4-470B-BAD8-8FA50AE6DCD8}" srcOrd="0" destOrd="0" presId="urn:microsoft.com/office/officeart/2008/layout/HorizontalMultiLevelHierarchy"/>
    <dgm:cxn modelId="{6EBA3621-93E5-455A-AC84-87418CC637AF}" type="presParOf" srcId="{02F176D0-E75A-4A2D-B312-3AE179B03535}" destId="{0FDE43E2-0514-4A9B-A226-8F28185CAEA2}" srcOrd="0" destOrd="0" presId="urn:microsoft.com/office/officeart/2008/layout/HorizontalMultiLevelHierarchy"/>
    <dgm:cxn modelId="{AA2E50D6-C661-46EE-BFCE-91C5DD55E2EE}" type="presParOf" srcId="{0FDE43E2-0514-4A9B-A226-8F28185CAEA2}" destId="{53240132-FD34-48E6-90EE-992CFEA4807B}" srcOrd="0" destOrd="0" presId="urn:microsoft.com/office/officeart/2008/layout/HorizontalMultiLevelHierarchy"/>
    <dgm:cxn modelId="{1E78ADEC-348A-4DED-8926-0229705046FF}" type="presParOf" srcId="{0FDE43E2-0514-4A9B-A226-8F28185CAEA2}" destId="{C3CADDFD-1F93-4327-A478-D4939C04CD0F}" srcOrd="1" destOrd="0" presId="urn:microsoft.com/office/officeart/2008/layout/HorizontalMultiLevelHierarchy"/>
    <dgm:cxn modelId="{23265CB2-C4C7-4805-9E5A-36AFFED29E40}" type="presParOf" srcId="{C3CADDFD-1F93-4327-A478-D4939C04CD0F}" destId="{741B78B8-CD2A-41BB-82E4-B9D9F5A06D66}" srcOrd="0" destOrd="0" presId="urn:microsoft.com/office/officeart/2008/layout/HorizontalMultiLevelHierarchy"/>
    <dgm:cxn modelId="{4C83BFEA-B9AC-4DF6-B7D9-51187FFC3AEE}" type="presParOf" srcId="{741B78B8-CD2A-41BB-82E4-B9D9F5A06D66}" destId="{86BA25F1-4EB8-40AA-91FD-BA045505C4B3}" srcOrd="0" destOrd="0" presId="urn:microsoft.com/office/officeart/2008/layout/HorizontalMultiLevelHierarchy"/>
    <dgm:cxn modelId="{1A683443-BC3F-4060-B913-1C474DCB92EC}" type="presParOf" srcId="{C3CADDFD-1F93-4327-A478-D4939C04CD0F}" destId="{D0FCB2E5-A713-43EB-A932-1634EBBA9B37}" srcOrd="1" destOrd="0" presId="urn:microsoft.com/office/officeart/2008/layout/HorizontalMultiLevelHierarchy"/>
    <dgm:cxn modelId="{DC32A935-8645-48E4-ABF2-A243070066D4}" type="presParOf" srcId="{D0FCB2E5-A713-43EB-A932-1634EBBA9B37}" destId="{470A3151-5BBC-4FB0-B353-0CF467B4F280}" srcOrd="0" destOrd="0" presId="urn:microsoft.com/office/officeart/2008/layout/HorizontalMultiLevelHierarchy"/>
    <dgm:cxn modelId="{677ED896-8972-4B45-8E7A-2CB663A1E119}" type="presParOf" srcId="{D0FCB2E5-A713-43EB-A932-1634EBBA9B37}" destId="{88FA2F78-34C7-4409-B80B-2D1A21FBC6AB}" srcOrd="1" destOrd="0" presId="urn:microsoft.com/office/officeart/2008/layout/HorizontalMultiLevelHierarchy"/>
    <dgm:cxn modelId="{BE7A47C6-4E33-4552-8979-8E857A239994}" type="presParOf" srcId="{88FA2F78-34C7-4409-B80B-2D1A21FBC6AB}" destId="{4889BE0B-916C-4833-9C7D-8F98A4B65237}" srcOrd="0" destOrd="0" presId="urn:microsoft.com/office/officeart/2008/layout/HorizontalMultiLevelHierarchy"/>
    <dgm:cxn modelId="{04034036-D06B-4FDD-A405-F3D8DC13E203}" type="presParOf" srcId="{4889BE0B-916C-4833-9C7D-8F98A4B65237}" destId="{BAC6C94F-FCC2-4F88-863F-1D9D89D12381}" srcOrd="0" destOrd="0" presId="urn:microsoft.com/office/officeart/2008/layout/HorizontalMultiLevelHierarchy"/>
    <dgm:cxn modelId="{849E9D20-C04E-4B3A-BFC9-F8A8E1DF2B81}" type="presParOf" srcId="{88FA2F78-34C7-4409-B80B-2D1A21FBC6AB}" destId="{CB7F7358-8223-4191-B75E-19C90078D979}" srcOrd="1" destOrd="0" presId="urn:microsoft.com/office/officeart/2008/layout/HorizontalMultiLevelHierarchy"/>
    <dgm:cxn modelId="{11BB5362-A5D8-45DB-BE86-0C6E37A5D09A}" type="presParOf" srcId="{CB7F7358-8223-4191-B75E-19C90078D979}" destId="{A40F104B-1863-4D64-958E-7571678DEA25}" srcOrd="0" destOrd="0" presId="urn:microsoft.com/office/officeart/2008/layout/HorizontalMultiLevelHierarchy"/>
    <dgm:cxn modelId="{43017BA3-F9FA-4F06-9092-623BFD04EE89}" type="presParOf" srcId="{CB7F7358-8223-4191-B75E-19C90078D979}" destId="{11CBCA4C-ADF0-47E1-A794-B86EA0EA10C6}" srcOrd="1" destOrd="0" presId="urn:microsoft.com/office/officeart/2008/layout/HorizontalMultiLevelHierarchy"/>
    <dgm:cxn modelId="{A695164F-6AA1-4561-BE2F-D7D4AD38B5DF}" type="presParOf" srcId="{C3CADDFD-1F93-4327-A478-D4939C04CD0F}" destId="{DBE48F33-079A-4E9F-AAFB-FDEA0358F41A}" srcOrd="2" destOrd="0" presId="urn:microsoft.com/office/officeart/2008/layout/HorizontalMultiLevelHierarchy"/>
    <dgm:cxn modelId="{0AF84465-6CA7-4D09-9CEE-2CFFEDB1260C}" type="presParOf" srcId="{DBE48F33-079A-4E9F-AAFB-FDEA0358F41A}" destId="{80A0DD0B-785F-4512-B0CC-0F546367E9A8}" srcOrd="0" destOrd="0" presId="urn:microsoft.com/office/officeart/2008/layout/HorizontalMultiLevelHierarchy"/>
    <dgm:cxn modelId="{72756045-4269-4AED-80B9-5B41227F5500}" type="presParOf" srcId="{C3CADDFD-1F93-4327-A478-D4939C04CD0F}" destId="{298EB802-42DB-4B48-B635-925CA94E91DE}" srcOrd="3" destOrd="0" presId="urn:microsoft.com/office/officeart/2008/layout/HorizontalMultiLevelHierarchy"/>
    <dgm:cxn modelId="{B6DA2854-C9D0-443C-BB57-36188B833D72}" type="presParOf" srcId="{298EB802-42DB-4B48-B635-925CA94E91DE}" destId="{2E9E4EA1-244E-46EE-A56D-49380FF04588}" srcOrd="0" destOrd="0" presId="urn:microsoft.com/office/officeart/2008/layout/HorizontalMultiLevelHierarchy"/>
    <dgm:cxn modelId="{40B4D29C-2962-43DB-935D-2C9DE78BC4FD}" type="presParOf" srcId="{298EB802-42DB-4B48-B635-925CA94E91DE}" destId="{26AE1A9A-5A1C-4BCF-A252-3E1C28C629C8}" srcOrd="1" destOrd="0" presId="urn:microsoft.com/office/officeart/2008/layout/HorizontalMultiLevelHierarchy"/>
    <dgm:cxn modelId="{A0317103-1D83-4E50-B81E-A35ACAA6431C}" type="presParOf" srcId="{26AE1A9A-5A1C-4BCF-A252-3E1C28C629C8}" destId="{CD608A45-494A-4411-B1F9-39F198B9845C}" srcOrd="0" destOrd="0" presId="urn:microsoft.com/office/officeart/2008/layout/HorizontalMultiLevelHierarchy"/>
    <dgm:cxn modelId="{7D9C358E-29B4-4F5F-ADF4-9528B503D0E9}" type="presParOf" srcId="{CD608A45-494A-4411-B1F9-39F198B9845C}" destId="{62DBD3FF-B591-4F43-A87E-7C6AF8DFE746}" srcOrd="0" destOrd="0" presId="urn:microsoft.com/office/officeart/2008/layout/HorizontalMultiLevelHierarchy"/>
    <dgm:cxn modelId="{B42F9443-C6D4-4C3D-B2C4-CF8D9F4A1264}" type="presParOf" srcId="{26AE1A9A-5A1C-4BCF-A252-3E1C28C629C8}" destId="{05D794B9-424D-4575-83EE-55CC7A2AC269}" srcOrd="1" destOrd="0" presId="urn:microsoft.com/office/officeart/2008/layout/HorizontalMultiLevelHierarchy"/>
    <dgm:cxn modelId="{6520A8FA-1EA6-43C1-BBB2-C3B515E2D39A}" type="presParOf" srcId="{05D794B9-424D-4575-83EE-55CC7A2AC269}" destId="{E3AD3727-A9AA-4357-B3AC-9BB246B4FF80}" srcOrd="0" destOrd="0" presId="urn:microsoft.com/office/officeart/2008/layout/HorizontalMultiLevelHierarchy"/>
    <dgm:cxn modelId="{29473252-E600-4861-9558-C9C7F6CCB869}" type="presParOf" srcId="{05D794B9-424D-4575-83EE-55CC7A2AC269}" destId="{48BDBBD0-4C81-4B12-9F77-428761958CBF}" srcOrd="1" destOrd="0" presId="urn:microsoft.com/office/officeart/2008/layout/HorizontalMultiLevelHierarchy"/>
    <dgm:cxn modelId="{471BF448-EA2E-44B3-864E-1D2622AB90B7}" type="presParOf" srcId="{C3CADDFD-1F93-4327-A478-D4939C04CD0F}" destId="{CC160B1A-F1A3-47B3-8726-1E1FDAD9D8D4}" srcOrd="4" destOrd="0" presId="urn:microsoft.com/office/officeart/2008/layout/HorizontalMultiLevelHierarchy"/>
    <dgm:cxn modelId="{2175678C-7178-4553-93BC-7975299D6ADA}" type="presParOf" srcId="{CC160B1A-F1A3-47B3-8726-1E1FDAD9D8D4}" destId="{D54EB84A-6091-423A-81B6-6379CA87F2F8}" srcOrd="0" destOrd="0" presId="urn:microsoft.com/office/officeart/2008/layout/HorizontalMultiLevelHierarchy"/>
    <dgm:cxn modelId="{A3BF3647-B15F-4CB7-B116-639BE661E36D}" type="presParOf" srcId="{C3CADDFD-1F93-4327-A478-D4939C04CD0F}" destId="{09D7B995-A4C4-409C-BC4B-E91E3AF6DD99}" srcOrd="5" destOrd="0" presId="urn:microsoft.com/office/officeart/2008/layout/HorizontalMultiLevelHierarchy"/>
    <dgm:cxn modelId="{F82B40A4-ECDE-456C-A498-DB55683C9948}" type="presParOf" srcId="{09D7B995-A4C4-409C-BC4B-E91E3AF6DD99}" destId="{5C4B9454-3311-4202-9E6D-085396E5BC7C}" srcOrd="0" destOrd="0" presId="urn:microsoft.com/office/officeart/2008/layout/HorizontalMultiLevelHierarchy"/>
    <dgm:cxn modelId="{C54B4620-8F38-41D4-9741-9A576EB46388}" type="presParOf" srcId="{09D7B995-A4C4-409C-BC4B-E91E3AF6DD99}" destId="{387307BA-E136-4B85-B239-4043CE67564C}" srcOrd="1" destOrd="0" presId="urn:microsoft.com/office/officeart/2008/layout/HorizontalMultiLevelHierarchy"/>
    <dgm:cxn modelId="{146F9817-AF9F-4F0F-9B78-0B66B25D062F}" type="presParOf" srcId="{387307BA-E136-4B85-B239-4043CE67564C}" destId="{24AE04EE-EAF4-470B-BAD8-8FA50AE6DCD8}" srcOrd="0" destOrd="0" presId="urn:microsoft.com/office/officeart/2008/layout/HorizontalMultiLevelHierarchy"/>
    <dgm:cxn modelId="{E8BE43E3-7CE1-4C42-8069-2A15C050506A}" type="presParOf" srcId="{24AE04EE-EAF4-470B-BAD8-8FA50AE6DCD8}" destId="{8323E63C-03AC-4C1A-B206-B8374B57773D}" srcOrd="0" destOrd="0" presId="urn:microsoft.com/office/officeart/2008/layout/HorizontalMultiLevelHierarchy"/>
    <dgm:cxn modelId="{6032977B-D3E3-496D-BA44-EDE10F59FEBB}" type="presParOf" srcId="{387307BA-E136-4B85-B239-4043CE67564C}" destId="{58AF10F8-AF77-4D7B-ADE4-6DA7B3031B4B}" srcOrd="1" destOrd="0" presId="urn:microsoft.com/office/officeart/2008/layout/HorizontalMultiLevelHierarchy"/>
    <dgm:cxn modelId="{03D38D9A-9E42-4073-850B-77C732AC5A61}" type="presParOf" srcId="{58AF10F8-AF77-4D7B-ADE4-6DA7B3031B4B}" destId="{9C4C208B-65CB-4019-8E34-2EB448921560}" srcOrd="0" destOrd="0" presId="urn:microsoft.com/office/officeart/2008/layout/HorizontalMultiLevelHierarchy"/>
    <dgm:cxn modelId="{9D066814-BF87-4D97-9174-1C1788F2375C}" type="presParOf" srcId="{58AF10F8-AF77-4D7B-ADE4-6DA7B3031B4B}" destId="{B26AE90E-E0ED-4D9C-920F-8F11E772FBC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E04EE-EAF4-470B-BAD8-8FA50AE6DCD8}">
      <dsp:nvSpPr>
        <dsp:cNvPr id="0" name=""/>
        <dsp:cNvSpPr/>
      </dsp:nvSpPr>
      <dsp:spPr>
        <a:xfrm>
          <a:off x="3848720" y="2032280"/>
          <a:ext cx="350724" cy="91440"/>
        </a:xfrm>
        <a:custGeom>
          <a:avLst/>
          <a:gdLst/>
          <a:ahLst/>
          <a:cxnLst/>
          <a:rect l="0" t="0" r="0" b="0"/>
          <a:pathLst>
            <a:path>
              <a:moveTo>
                <a:pt x="0" y="45720"/>
              </a:moveTo>
              <a:lnTo>
                <a:pt x="35072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15314" y="2069232"/>
        <a:ext cx="17536" cy="17536"/>
      </dsp:txXfrm>
    </dsp:sp>
    <dsp:sp modelId="{CC160B1A-F1A3-47B3-8726-1E1FDAD9D8D4}">
      <dsp:nvSpPr>
        <dsp:cNvPr id="0" name=""/>
        <dsp:cNvSpPr/>
      </dsp:nvSpPr>
      <dsp:spPr>
        <a:xfrm>
          <a:off x="1744376" y="1409700"/>
          <a:ext cx="350724" cy="668300"/>
        </a:xfrm>
        <a:custGeom>
          <a:avLst/>
          <a:gdLst/>
          <a:ahLst/>
          <a:cxnLst/>
          <a:rect l="0" t="0" r="0" b="0"/>
          <a:pathLst>
            <a:path>
              <a:moveTo>
                <a:pt x="0" y="0"/>
              </a:moveTo>
              <a:lnTo>
                <a:pt x="175362" y="0"/>
              </a:lnTo>
              <a:lnTo>
                <a:pt x="175362" y="668300"/>
              </a:lnTo>
              <a:lnTo>
                <a:pt x="350724" y="668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900869" y="1724981"/>
        <a:ext cx="37737" cy="37737"/>
      </dsp:txXfrm>
    </dsp:sp>
    <dsp:sp modelId="{CD608A45-494A-4411-B1F9-39F198B9845C}">
      <dsp:nvSpPr>
        <dsp:cNvPr id="0" name=""/>
        <dsp:cNvSpPr/>
      </dsp:nvSpPr>
      <dsp:spPr>
        <a:xfrm>
          <a:off x="3848720" y="1363979"/>
          <a:ext cx="350724" cy="91440"/>
        </a:xfrm>
        <a:custGeom>
          <a:avLst/>
          <a:gdLst/>
          <a:ahLst/>
          <a:cxnLst/>
          <a:rect l="0" t="0" r="0" b="0"/>
          <a:pathLst>
            <a:path>
              <a:moveTo>
                <a:pt x="0" y="45720"/>
              </a:moveTo>
              <a:lnTo>
                <a:pt x="35072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15314" y="1400931"/>
        <a:ext cx="17536" cy="17536"/>
      </dsp:txXfrm>
    </dsp:sp>
    <dsp:sp modelId="{DBE48F33-079A-4E9F-AAFB-FDEA0358F41A}">
      <dsp:nvSpPr>
        <dsp:cNvPr id="0" name=""/>
        <dsp:cNvSpPr/>
      </dsp:nvSpPr>
      <dsp:spPr>
        <a:xfrm>
          <a:off x="1744376" y="1363979"/>
          <a:ext cx="350724" cy="91440"/>
        </a:xfrm>
        <a:custGeom>
          <a:avLst/>
          <a:gdLst/>
          <a:ahLst/>
          <a:cxnLst/>
          <a:rect l="0" t="0" r="0" b="0"/>
          <a:pathLst>
            <a:path>
              <a:moveTo>
                <a:pt x="0" y="45720"/>
              </a:moveTo>
              <a:lnTo>
                <a:pt x="35072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910970" y="1400931"/>
        <a:ext cx="17536" cy="17536"/>
      </dsp:txXfrm>
    </dsp:sp>
    <dsp:sp modelId="{4889BE0B-916C-4833-9C7D-8F98A4B65237}">
      <dsp:nvSpPr>
        <dsp:cNvPr id="0" name=""/>
        <dsp:cNvSpPr/>
      </dsp:nvSpPr>
      <dsp:spPr>
        <a:xfrm>
          <a:off x="3848720" y="695679"/>
          <a:ext cx="350724" cy="91440"/>
        </a:xfrm>
        <a:custGeom>
          <a:avLst/>
          <a:gdLst/>
          <a:ahLst/>
          <a:cxnLst/>
          <a:rect l="0" t="0" r="0" b="0"/>
          <a:pathLst>
            <a:path>
              <a:moveTo>
                <a:pt x="0" y="45720"/>
              </a:moveTo>
              <a:lnTo>
                <a:pt x="35072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015314" y="732631"/>
        <a:ext cx="17536" cy="17536"/>
      </dsp:txXfrm>
    </dsp:sp>
    <dsp:sp modelId="{741B78B8-CD2A-41BB-82E4-B9D9F5A06D66}">
      <dsp:nvSpPr>
        <dsp:cNvPr id="0" name=""/>
        <dsp:cNvSpPr/>
      </dsp:nvSpPr>
      <dsp:spPr>
        <a:xfrm>
          <a:off x="1744376" y="741399"/>
          <a:ext cx="350724" cy="668300"/>
        </a:xfrm>
        <a:custGeom>
          <a:avLst/>
          <a:gdLst/>
          <a:ahLst/>
          <a:cxnLst/>
          <a:rect l="0" t="0" r="0" b="0"/>
          <a:pathLst>
            <a:path>
              <a:moveTo>
                <a:pt x="0" y="668300"/>
              </a:moveTo>
              <a:lnTo>
                <a:pt x="175362" y="668300"/>
              </a:lnTo>
              <a:lnTo>
                <a:pt x="175362" y="0"/>
              </a:lnTo>
              <a:lnTo>
                <a:pt x="35072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900869" y="1056681"/>
        <a:ext cx="37737" cy="37737"/>
      </dsp:txXfrm>
    </dsp:sp>
    <dsp:sp modelId="{53240132-FD34-48E6-90EE-992CFEA4807B}">
      <dsp:nvSpPr>
        <dsp:cNvPr id="0" name=""/>
        <dsp:cNvSpPr/>
      </dsp:nvSpPr>
      <dsp:spPr>
        <a:xfrm rot="16200000">
          <a:off x="70107" y="1142379"/>
          <a:ext cx="2813896"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Domaine encadrement</a:t>
          </a:r>
        </a:p>
      </dsp:txBody>
      <dsp:txXfrm>
        <a:off x="70107" y="1142379"/>
        <a:ext cx="2813896" cy="534640"/>
      </dsp:txXfrm>
    </dsp:sp>
    <dsp:sp modelId="{470A3151-5BBC-4FB0-B353-0CF467B4F280}">
      <dsp:nvSpPr>
        <dsp:cNvPr id="0" name=""/>
        <dsp:cNvSpPr/>
      </dsp:nvSpPr>
      <dsp:spPr>
        <a:xfrm>
          <a:off x="2095100" y="474079"/>
          <a:ext cx="1753620"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Assistant</a:t>
          </a:r>
        </a:p>
      </dsp:txBody>
      <dsp:txXfrm>
        <a:off x="2095100" y="474079"/>
        <a:ext cx="1753620" cy="534640"/>
      </dsp:txXfrm>
    </dsp:sp>
    <dsp:sp modelId="{A40F104B-1863-4D64-958E-7571678DEA25}">
      <dsp:nvSpPr>
        <dsp:cNvPr id="0" name=""/>
        <dsp:cNvSpPr/>
      </dsp:nvSpPr>
      <dsp:spPr>
        <a:xfrm>
          <a:off x="4199444" y="474079"/>
          <a:ext cx="1753620"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Comité</a:t>
          </a:r>
        </a:p>
        <a:p>
          <a:pPr marL="0" lvl="0" indent="0" algn="ctr" defTabSz="711200">
            <a:lnSpc>
              <a:spcPct val="90000"/>
            </a:lnSpc>
            <a:spcBef>
              <a:spcPct val="0"/>
            </a:spcBef>
            <a:spcAft>
              <a:spcPct val="35000"/>
            </a:spcAft>
            <a:buNone/>
          </a:pPr>
          <a:r>
            <a:rPr lang="fr-FR" sz="1600" kern="1200" dirty="0"/>
            <a:t>Coordination ligue</a:t>
          </a:r>
        </a:p>
      </dsp:txBody>
      <dsp:txXfrm>
        <a:off x="4199444" y="474079"/>
        <a:ext cx="1753620" cy="534640"/>
      </dsp:txXfrm>
    </dsp:sp>
    <dsp:sp modelId="{2E9E4EA1-244E-46EE-A56D-49380FF04588}">
      <dsp:nvSpPr>
        <dsp:cNvPr id="0" name=""/>
        <dsp:cNvSpPr/>
      </dsp:nvSpPr>
      <dsp:spPr>
        <a:xfrm>
          <a:off x="2095100" y="1142379"/>
          <a:ext cx="1753620"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Initiateur ou animateur</a:t>
          </a:r>
        </a:p>
      </dsp:txBody>
      <dsp:txXfrm>
        <a:off x="2095100" y="1142379"/>
        <a:ext cx="1753620" cy="534640"/>
      </dsp:txXfrm>
    </dsp:sp>
    <dsp:sp modelId="{E3AD3727-A9AA-4357-B3AC-9BB246B4FF80}">
      <dsp:nvSpPr>
        <dsp:cNvPr id="0" name=""/>
        <dsp:cNvSpPr/>
      </dsp:nvSpPr>
      <dsp:spPr>
        <a:xfrm>
          <a:off x="4199444" y="1142379"/>
          <a:ext cx="1753620"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Ligue</a:t>
          </a:r>
        </a:p>
      </dsp:txBody>
      <dsp:txXfrm>
        <a:off x="4199444" y="1142379"/>
        <a:ext cx="1753620" cy="534640"/>
      </dsp:txXfrm>
    </dsp:sp>
    <dsp:sp modelId="{5C4B9454-3311-4202-9E6D-085396E5BC7C}">
      <dsp:nvSpPr>
        <dsp:cNvPr id="0" name=""/>
        <dsp:cNvSpPr/>
      </dsp:nvSpPr>
      <dsp:spPr>
        <a:xfrm>
          <a:off x="2095100" y="1810680"/>
          <a:ext cx="1753620"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Entraineur ou éducateur</a:t>
          </a:r>
        </a:p>
      </dsp:txBody>
      <dsp:txXfrm>
        <a:off x="2095100" y="1810680"/>
        <a:ext cx="1753620" cy="534640"/>
      </dsp:txXfrm>
    </dsp:sp>
    <dsp:sp modelId="{9C4C208B-65CB-4019-8E34-2EB448921560}">
      <dsp:nvSpPr>
        <dsp:cNvPr id="0" name=""/>
        <dsp:cNvSpPr/>
      </dsp:nvSpPr>
      <dsp:spPr>
        <a:xfrm>
          <a:off x="4199444" y="1810680"/>
          <a:ext cx="1753620" cy="534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Ligue</a:t>
          </a:r>
        </a:p>
      </dsp:txBody>
      <dsp:txXfrm>
        <a:off x="4199444" y="1810680"/>
        <a:ext cx="1753620" cy="53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E04EE-EAF4-470B-BAD8-8FA50AE6DCD8}">
      <dsp:nvSpPr>
        <dsp:cNvPr id="0" name=""/>
        <dsp:cNvSpPr/>
      </dsp:nvSpPr>
      <dsp:spPr>
        <a:xfrm>
          <a:off x="3984743" y="3151768"/>
          <a:ext cx="529186" cy="91440"/>
        </a:xfrm>
        <a:custGeom>
          <a:avLst/>
          <a:gdLst/>
          <a:ahLst/>
          <a:cxnLst/>
          <a:rect l="0" t="0" r="0" b="0"/>
          <a:pathLst>
            <a:path>
              <a:moveTo>
                <a:pt x="0" y="45720"/>
              </a:moveTo>
              <a:lnTo>
                <a:pt x="529186" y="45720"/>
              </a:lnTo>
            </a:path>
          </a:pathLst>
        </a:custGeom>
        <a:noFill/>
        <a:ln w="9525" cap="flat" cmpd="sng" algn="ctr">
          <a:solidFill>
            <a:schemeClr val="accent3">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36106" y="3184258"/>
        <a:ext cx="26459" cy="26459"/>
      </dsp:txXfrm>
    </dsp:sp>
    <dsp:sp modelId="{CC160B1A-F1A3-47B3-8726-1E1FDAD9D8D4}">
      <dsp:nvSpPr>
        <dsp:cNvPr id="0" name=""/>
        <dsp:cNvSpPr/>
      </dsp:nvSpPr>
      <dsp:spPr>
        <a:xfrm>
          <a:off x="809626" y="2189130"/>
          <a:ext cx="529186" cy="1008357"/>
        </a:xfrm>
        <a:custGeom>
          <a:avLst/>
          <a:gdLst/>
          <a:ahLst/>
          <a:cxnLst/>
          <a:rect l="0" t="0" r="0" b="0"/>
          <a:pathLst>
            <a:path>
              <a:moveTo>
                <a:pt x="0" y="0"/>
              </a:moveTo>
              <a:lnTo>
                <a:pt x="264593" y="0"/>
              </a:lnTo>
              <a:lnTo>
                <a:pt x="264593" y="1008357"/>
              </a:lnTo>
              <a:lnTo>
                <a:pt x="529186" y="1008357"/>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045750" y="2664839"/>
        <a:ext cx="56939" cy="56939"/>
      </dsp:txXfrm>
    </dsp:sp>
    <dsp:sp modelId="{CD608A45-494A-4411-B1F9-39F198B9845C}">
      <dsp:nvSpPr>
        <dsp:cNvPr id="0" name=""/>
        <dsp:cNvSpPr/>
      </dsp:nvSpPr>
      <dsp:spPr>
        <a:xfrm>
          <a:off x="3984743" y="2143410"/>
          <a:ext cx="529186" cy="91440"/>
        </a:xfrm>
        <a:custGeom>
          <a:avLst/>
          <a:gdLst/>
          <a:ahLst/>
          <a:cxnLst/>
          <a:rect l="0" t="0" r="0" b="0"/>
          <a:pathLst>
            <a:path>
              <a:moveTo>
                <a:pt x="0" y="45720"/>
              </a:moveTo>
              <a:lnTo>
                <a:pt x="529186" y="45720"/>
              </a:lnTo>
            </a:path>
          </a:pathLst>
        </a:custGeom>
        <a:noFill/>
        <a:ln w="9525" cap="flat" cmpd="sng" algn="ctr">
          <a:solidFill>
            <a:schemeClr val="accent3">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36106" y="2175900"/>
        <a:ext cx="26459" cy="26459"/>
      </dsp:txXfrm>
    </dsp:sp>
    <dsp:sp modelId="{DBE48F33-079A-4E9F-AAFB-FDEA0358F41A}">
      <dsp:nvSpPr>
        <dsp:cNvPr id="0" name=""/>
        <dsp:cNvSpPr/>
      </dsp:nvSpPr>
      <dsp:spPr>
        <a:xfrm>
          <a:off x="809626" y="2143410"/>
          <a:ext cx="529186" cy="91440"/>
        </a:xfrm>
        <a:custGeom>
          <a:avLst/>
          <a:gdLst/>
          <a:ahLst/>
          <a:cxnLst/>
          <a:rect l="0" t="0" r="0" b="0"/>
          <a:pathLst>
            <a:path>
              <a:moveTo>
                <a:pt x="0" y="45720"/>
              </a:moveTo>
              <a:lnTo>
                <a:pt x="529186" y="45720"/>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060990" y="2175900"/>
        <a:ext cx="26459" cy="26459"/>
      </dsp:txXfrm>
    </dsp:sp>
    <dsp:sp modelId="{4889BE0B-916C-4833-9C7D-8F98A4B65237}">
      <dsp:nvSpPr>
        <dsp:cNvPr id="0" name=""/>
        <dsp:cNvSpPr/>
      </dsp:nvSpPr>
      <dsp:spPr>
        <a:xfrm>
          <a:off x="3984743" y="1135052"/>
          <a:ext cx="529186" cy="91440"/>
        </a:xfrm>
        <a:custGeom>
          <a:avLst/>
          <a:gdLst/>
          <a:ahLst/>
          <a:cxnLst/>
          <a:rect l="0" t="0" r="0" b="0"/>
          <a:pathLst>
            <a:path>
              <a:moveTo>
                <a:pt x="0" y="45720"/>
              </a:moveTo>
              <a:lnTo>
                <a:pt x="529186" y="45720"/>
              </a:lnTo>
            </a:path>
          </a:pathLst>
        </a:custGeom>
        <a:noFill/>
        <a:ln w="9525" cap="flat" cmpd="sng" algn="ctr">
          <a:solidFill>
            <a:schemeClr val="accent3">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36106" y="1167543"/>
        <a:ext cx="26459" cy="26459"/>
      </dsp:txXfrm>
    </dsp:sp>
    <dsp:sp modelId="{741B78B8-CD2A-41BB-82E4-B9D9F5A06D66}">
      <dsp:nvSpPr>
        <dsp:cNvPr id="0" name=""/>
        <dsp:cNvSpPr/>
      </dsp:nvSpPr>
      <dsp:spPr>
        <a:xfrm>
          <a:off x="809626" y="1180772"/>
          <a:ext cx="529186" cy="1008357"/>
        </a:xfrm>
        <a:custGeom>
          <a:avLst/>
          <a:gdLst/>
          <a:ahLst/>
          <a:cxnLst/>
          <a:rect l="0" t="0" r="0" b="0"/>
          <a:pathLst>
            <a:path>
              <a:moveTo>
                <a:pt x="0" y="1008357"/>
              </a:moveTo>
              <a:lnTo>
                <a:pt x="264593" y="1008357"/>
              </a:lnTo>
              <a:lnTo>
                <a:pt x="264593" y="0"/>
              </a:lnTo>
              <a:lnTo>
                <a:pt x="529186" y="0"/>
              </a:lnTo>
            </a:path>
          </a:pathLst>
        </a:custGeom>
        <a:noFill/>
        <a:ln w="9525" cap="flat" cmpd="sng" algn="ctr">
          <a:solidFill>
            <a:schemeClr val="accent3">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045750" y="1656482"/>
        <a:ext cx="56939" cy="56939"/>
      </dsp:txXfrm>
    </dsp:sp>
    <dsp:sp modelId="{53240132-FD34-48E6-90EE-992CFEA4807B}">
      <dsp:nvSpPr>
        <dsp:cNvPr id="0" name=""/>
        <dsp:cNvSpPr/>
      </dsp:nvSpPr>
      <dsp:spPr>
        <a:xfrm rot="16200000">
          <a:off x="-1716574" y="1785787"/>
          <a:ext cx="4245715" cy="806686"/>
        </a:xfrm>
        <a:prstGeom prst="rect">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Domaine Encadrement</a:t>
          </a:r>
        </a:p>
      </dsp:txBody>
      <dsp:txXfrm>
        <a:off x="-1716574" y="1785787"/>
        <a:ext cx="4245715" cy="806686"/>
      </dsp:txXfrm>
    </dsp:sp>
    <dsp:sp modelId="{470A3151-5BBC-4FB0-B353-0CF467B4F280}">
      <dsp:nvSpPr>
        <dsp:cNvPr id="0" name=""/>
        <dsp:cNvSpPr/>
      </dsp:nvSpPr>
      <dsp:spPr>
        <a:xfrm>
          <a:off x="1338812" y="777429"/>
          <a:ext cx="2645930" cy="806686"/>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Assistant</a:t>
          </a:r>
        </a:p>
      </dsp:txBody>
      <dsp:txXfrm>
        <a:off x="1338812" y="777429"/>
        <a:ext cx="2645930" cy="806686"/>
      </dsp:txXfrm>
    </dsp:sp>
    <dsp:sp modelId="{A40F104B-1863-4D64-958E-7571678DEA25}">
      <dsp:nvSpPr>
        <dsp:cNvPr id="0" name=""/>
        <dsp:cNvSpPr/>
      </dsp:nvSpPr>
      <dsp:spPr>
        <a:xfrm>
          <a:off x="4513929" y="777429"/>
          <a:ext cx="2645930" cy="806686"/>
        </a:xfrm>
        <a:prstGeom prst="rect">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Certification club</a:t>
          </a:r>
        </a:p>
      </dsp:txBody>
      <dsp:txXfrm>
        <a:off x="4513929" y="777429"/>
        <a:ext cx="2645930" cy="806686"/>
      </dsp:txXfrm>
    </dsp:sp>
    <dsp:sp modelId="{2E9E4EA1-244E-46EE-A56D-49380FF04588}">
      <dsp:nvSpPr>
        <dsp:cNvPr id="0" name=""/>
        <dsp:cNvSpPr/>
      </dsp:nvSpPr>
      <dsp:spPr>
        <a:xfrm>
          <a:off x="1338812" y="1785787"/>
          <a:ext cx="2645930" cy="806686"/>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Initiateur ou animateur</a:t>
          </a:r>
        </a:p>
      </dsp:txBody>
      <dsp:txXfrm>
        <a:off x="1338812" y="1785787"/>
        <a:ext cx="2645930" cy="806686"/>
      </dsp:txXfrm>
    </dsp:sp>
    <dsp:sp modelId="{E3AD3727-A9AA-4357-B3AC-9BB246B4FF80}">
      <dsp:nvSpPr>
        <dsp:cNvPr id="0" name=""/>
        <dsp:cNvSpPr/>
      </dsp:nvSpPr>
      <dsp:spPr>
        <a:xfrm>
          <a:off x="4513929" y="1785787"/>
          <a:ext cx="2645930" cy="806686"/>
        </a:xfrm>
        <a:prstGeom prst="rect">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Evaluation terrain</a:t>
          </a:r>
        </a:p>
        <a:p>
          <a:pPr marL="0" lvl="0" indent="0" algn="ctr" defTabSz="711200">
            <a:lnSpc>
              <a:spcPct val="90000"/>
            </a:lnSpc>
            <a:spcBef>
              <a:spcPct val="0"/>
            </a:spcBef>
            <a:spcAft>
              <a:spcPct val="35000"/>
            </a:spcAft>
            <a:buNone/>
          </a:pPr>
          <a:r>
            <a:rPr lang="fr-FR" sz="1600" kern="1200" dirty="0"/>
            <a:t>+ dossier individuel</a:t>
          </a:r>
        </a:p>
      </dsp:txBody>
      <dsp:txXfrm>
        <a:off x="4513929" y="1785787"/>
        <a:ext cx="2645930" cy="806686"/>
      </dsp:txXfrm>
    </dsp:sp>
    <dsp:sp modelId="{5C4B9454-3311-4202-9E6D-085396E5BC7C}">
      <dsp:nvSpPr>
        <dsp:cNvPr id="0" name=""/>
        <dsp:cNvSpPr/>
      </dsp:nvSpPr>
      <dsp:spPr>
        <a:xfrm>
          <a:off x="1338812" y="2794145"/>
          <a:ext cx="2645930" cy="806686"/>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Entraineur ou éducateur</a:t>
          </a:r>
        </a:p>
      </dsp:txBody>
      <dsp:txXfrm>
        <a:off x="1338812" y="2794145"/>
        <a:ext cx="2645930" cy="806686"/>
      </dsp:txXfrm>
    </dsp:sp>
    <dsp:sp modelId="{9C4C208B-65CB-4019-8E34-2EB448921560}">
      <dsp:nvSpPr>
        <dsp:cNvPr id="0" name=""/>
        <dsp:cNvSpPr/>
      </dsp:nvSpPr>
      <dsp:spPr>
        <a:xfrm>
          <a:off x="4513929" y="2794145"/>
          <a:ext cx="2645930" cy="806686"/>
        </a:xfrm>
        <a:prstGeom prst="rect">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Evaluation terrain</a:t>
          </a:r>
        </a:p>
        <a:p>
          <a:pPr marL="0" lvl="0" indent="0" algn="ctr" defTabSz="711200">
            <a:lnSpc>
              <a:spcPct val="90000"/>
            </a:lnSpc>
            <a:spcBef>
              <a:spcPct val="0"/>
            </a:spcBef>
            <a:spcAft>
              <a:spcPct val="35000"/>
            </a:spcAft>
            <a:buNone/>
          </a:pPr>
          <a:r>
            <a:rPr lang="fr-FR" sz="1600" kern="1200" dirty="0"/>
            <a:t>+ dossier individuel + écrit</a:t>
          </a:r>
        </a:p>
      </dsp:txBody>
      <dsp:txXfrm>
        <a:off x="4513929" y="2794145"/>
        <a:ext cx="2645930" cy="80668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8FA7740-C4DD-4B4D-8576-128011CB8B4B}"/>
              </a:ext>
            </a:extLst>
          </p:cNvPr>
          <p:cNvSpPr>
            <a:spLocks noGrp="1"/>
          </p:cNvSpPr>
          <p:nvPr>
            <p:ph type="hdr" sz="quarter"/>
          </p:nvPr>
        </p:nvSpPr>
        <p:spPr>
          <a:xfrm>
            <a:off x="0" y="0"/>
            <a:ext cx="4301027" cy="341300"/>
          </a:xfrm>
          <a:prstGeom prst="rect">
            <a:avLst/>
          </a:prstGeom>
        </p:spPr>
        <p:txBody>
          <a:bodyPr vert="horz" lIns="86008" tIns="43004" rIns="86008" bIns="43004" rtlCol="0"/>
          <a:lstStyle>
            <a:lvl1pPr algn="l">
              <a:defRPr sz="1100"/>
            </a:lvl1pPr>
          </a:lstStyle>
          <a:p>
            <a:endParaRPr lang="fr-FR" dirty="0">
              <a:latin typeface="Montserrat" panose="02000505000000020004" pitchFamily="2" charset="77"/>
            </a:endParaRPr>
          </a:p>
        </p:txBody>
      </p:sp>
      <p:sp>
        <p:nvSpPr>
          <p:cNvPr id="3" name="Espace réservé de la date 2">
            <a:extLst>
              <a:ext uri="{FF2B5EF4-FFF2-40B4-BE49-F238E27FC236}">
                <a16:creationId xmlns:a16="http://schemas.microsoft.com/office/drawing/2014/main" id="{8BA13366-DFBB-D748-BD52-865E79902F8A}"/>
              </a:ext>
            </a:extLst>
          </p:cNvPr>
          <p:cNvSpPr>
            <a:spLocks noGrp="1"/>
          </p:cNvSpPr>
          <p:nvPr>
            <p:ph type="dt" sz="quarter" idx="1"/>
          </p:nvPr>
        </p:nvSpPr>
        <p:spPr>
          <a:xfrm>
            <a:off x="5622511" y="0"/>
            <a:ext cx="4302577" cy="341300"/>
          </a:xfrm>
          <a:prstGeom prst="rect">
            <a:avLst/>
          </a:prstGeom>
        </p:spPr>
        <p:txBody>
          <a:bodyPr vert="horz" lIns="86008" tIns="43004" rIns="86008" bIns="43004" rtlCol="0"/>
          <a:lstStyle>
            <a:lvl1pPr algn="r">
              <a:defRPr sz="1100"/>
            </a:lvl1pPr>
          </a:lstStyle>
          <a:p>
            <a:fld id="{AC35B9B3-4F97-D04A-B6E8-19F4F24AE533}" type="datetimeFigureOut">
              <a:rPr lang="fr-FR" smtClean="0">
                <a:latin typeface="Montserrat" panose="02000505000000020004" pitchFamily="2" charset="77"/>
              </a:rPr>
              <a:t>24/08/2022</a:t>
            </a:fld>
            <a:endParaRPr lang="fr-FR" dirty="0">
              <a:latin typeface="Montserrat" panose="02000505000000020004" pitchFamily="2" charset="77"/>
            </a:endParaRPr>
          </a:p>
        </p:txBody>
      </p:sp>
      <p:sp>
        <p:nvSpPr>
          <p:cNvPr id="4" name="Espace réservé du pied de page 3">
            <a:extLst>
              <a:ext uri="{FF2B5EF4-FFF2-40B4-BE49-F238E27FC236}">
                <a16:creationId xmlns:a16="http://schemas.microsoft.com/office/drawing/2014/main" id="{8693F000-B005-AE41-B663-50A9A4EE6972}"/>
              </a:ext>
            </a:extLst>
          </p:cNvPr>
          <p:cNvSpPr>
            <a:spLocks noGrp="1"/>
          </p:cNvSpPr>
          <p:nvPr>
            <p:ph type="ftr" sz="quarter" idx="2"/>
          </p:nvPr>
        </p:nvSpPr>
        <p:spPr>
          <a:xfrm>
            <a:off x="0" y="6456376"/>
            <a:ext cx="4301027" cy="341299"/>
          </a:xfrm>
          <a:prstGeom prst="rect">
            <a:avLst/>
          </a:prstGeom>
        </p:spPr>
        <p:txBody>
          <a:bodyPr vert="horz" lIns="86008" tIns="43004" rIns="86008" bIns="43004" rtlCol="0" anchor="b"/>
          <a:lstStyle>
            <a:lvl1pPr algn="l">
              <a:defRPr sz="1100"/>
            </a:lvl1pPr>
          </a:lstStyle>
          <a:p>
            <a:endParaRPr lang="fr-FR" dirty="0">
              <a:latin typeface="Montserrat" panose="02000505000000020004" pitchFamily="2" charset="77"/>
            </a:endParaRPr>
          </a:p>
        </p:txBody>
      </p:sp>
      <p:sp>
        <p:nvSpPr>
          <p:cNvPr id="5" name="Espace réservé du numéro de diapositive 4">
            <a:extLst>
              <a:ext uri="{FF2B5EF4-FFF2-40B4-BE49-F238E27FC236}">
                <a16:creationId xmlns:a16="http://schemas.microsoft.com/office/drawing/2014/main" id="{075918B7-6C00-8C43-8DDB-555ADBCDB6F0}"/>
              </a:ext>
            </a:extLst>
          </p:cNvPr>
          <p:cNvSpPr>
            <a:spLocks noGrp="1"/>
          </p:cNvSpPr>
          <p:nvPr>
            <p:ph type="sldNum" sz="quarter" idx="3"/>
          </p:nvPr>
        </p:nvSpPr>
        <p:spPr>
          <a:xfrm>
            <a:off x="5622511" y="6456376"/>
            <a:ext cx="4302577" cy="341299"/>
          </a:xfrm>
          <a:prstGeom prst="rect">
            <a:avLst/>
          </a:prstGeom>
        </p:spPr>
        <p:txBody>
          <a:bodyPr vert="horz" lIns="86008" tIns="43004" rIns="86008" bIns="43004" rtlCol="0" anchor="b"/>
          <a:lstStyle>
            <a:lvl1pPr algn="r">
              <a:defRPr sz="1100"/>
            </a:lvl1pPr>
          </a:lstStyle>
          <a:p>
            <a:fld id="{E082FC4B-84B9-3943-B31E-7E35E8844A2E}" type="slidenum">
              <a:rPr lang="fr-FR" smtClean="0">
                <a:latin typeface="Montserrat" panose="02000505000000020004" pitchFamily="2" charset="77"/>
              </a:rPr>
              <a:t>‹N°›</a:t>
            </a:fld>
            <a:endParaRPr lang="fr-FR" dirty="0">
              <a:latin typeface="Montserrat" panose="02000505000000020004" pitchFamily="2" charset="77"/>
            </a:endParaRPr>
          </a:p>
        </p:txBody>
      </p:sp>
    </p:spTree>
    <p:extLst>
      <p:ext uri="{BB962C8B-B14F-4D97-AF65-F5344CB8AC3E}">
        <p14:creationId xmlns:p14="http://schemas.microsoft.com/office/powerpoint/2010/main" val="1959570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027" cy="341300"/>
          </a:xfrm>
          <a:prstGeom prst="rect">
            <a:avLst/>
          </a:prstGeom>
        </p:spPr>
        <p:txBody>
          <a:bodyPr vert="horz" lIns="86008" tIns="43004" rIns="86008" bIns="43004" rtlCol="0"/>
          <a:lstStyle>
            <a:lvl1pPr algn="l">
              <a:defRPr sz="1100" b="0" i="0">
                <a:latin typeface="Montserrat" panose="02000505000000020004" pitchFamily="2" charset="77"/>
              </a:defRPr>
            </a:lvl1pPr>
          </a:lstStyle>
          <a:p>
            <a:endParaRPr lang="fr-FR" dirty="0"/>
          </a:p>
        </p:txBody>
      </p:sp>
      <p:sp>
        <p:nvSpPr>
          <p:cNvPr id="3" name="Espace réservé de la date 2"/>
          <p:cNvSpPr>
            <a:spLocks noGrp="1"/>
          </p:cNvSpPr>
          <p:nvPr>
            <p:ph type="dt" idx="1"/>
          </p:nvPr>
        </p:nvSpPr>
        <p:spPr>
          <a:xfrm>
            <a:off x="5622511" y="0"/>
            <a:ext cx="4302577" cy="341300"/>
          </a:xfrm>
          <a:prstGeom prst="rect">
            <a:avLst/>
          </a:prstGeom>
        </p:spPr>
        <p:txBody>
          <a:bodyPr vert="horz" lIns="86008" tIns="43004" rIns="86008" bIns="43004" rtlCol="0"/>
          <a:lstStyle>
            <a:lvl1pPr algn="r">
              <a:defRPr sz="1100" b="0" i="0">
                <a:latin typeface="Montserrat" panose="02000505000000020004" pitchFamily="2" charset="77"/>
              </a:defRPr>
            </a:lvl1pPr>
          </a:lstStyle>
          <a:p>
            <a:fld id="{76D04AF2-1252-734D-983B-BB6D43BF5683}" type="datetimeFigureOut">
              <a:rPr lang="fr-FR" smtClean="0"/>
              <a:pPr/>
              <a:t>24/08/2022</a:t>
            </a:fld>
            <a:endParaRPr lang="fr-FR" dirty="0"/>
          </a:p>
        </p:txBody>
      </p:sp>
      <p:sp>
        <p:nvSpPr>
          <p:cNvPr id="4" name="Espace réservé de l'image des diapositives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86008" tIns="43004" rIns="86008" bIns="43004" rtlCol="0" anchor="ctr"/>
          <a:lstStyle/>
          <a:p>
            <a:endParaRPr lang="fr-FR" dirty="0"/>
          </a:p>
        </p:txBody>
      </p:sp>
      <p:sp>
        <p:nvSpPr>
          <p:cNvPr id="5" name="Espace réservé des notes 4"/>
          <p:cNvSpPr>
            <a:spLocks noGrp="1"/>
          </p:cNvSpPr>
          <p:nvPr>
            <p:ph type="body" sz="quarter" idx="3"/>
          </p:nvPr>
        </p:nvSpPr>
        <p:spPr>
          <a:xfrm>
            <a:off x="992664" y="3271381"/>
            <a:ext cx="7941310" cy="2676585"/>
          </a:xfrm>
          <a:prstGeom prst="rect">
            <a:avLst/>
          </a:prstGeom>
        </p:spPr>
        <p:txBody>
          <a:bodyPr vert="horz" lIns="86008" tIns="43004" rIns="86008" bIns="43004"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6456376"/>
            <a:ext cx="4301027" cy="341299"/>
          </a:xfrm>
          <a:prstGeom prst="rect">
            <a:avLst/>
          </a:prstGeom>
        </p:spPr>
        <p:txBody>
          <a:bodyPr vert="horz" lIns="86008" tIns="43004" rIns="86008" bIns="43004" rtlCol="0" anchor="b"/>
          <a:lstStyle>
            <a:lvl1pPr algn="l">
              <a:defRPr sz="1100" b="0" i="0">
                <a:latin typeface="Montserrat" panose="02000505000000020004" pitchFamily="2" charset="77"/>
              </a:defRPr>
            </a:lvl1pPr>
          </a:lstStyle>
          <a:p>
            <a:endParaRPr lang="fr-FR" dirty="0"/>
          </a:p>
        </p:txBody>
      </p:sp>
      <p:sp>
        <p:nvSpPr>
          <p:cNvPr id="7" name="Espace réservé du numéro de diapositive 6"/>
          <p:cNvSpPr>
            <a:spLocks noGrp="1"/>
          </p:cNvSpPr>
          <p:nvPr>
            <p:ph type="sldNum" sz="quarter" idx="5"/>
          </p:nvPr>
        </p:nvSpPr>
        <p:spPr>
          <a:xfrm>
            <a:off x="5622511" y="6456376"/>
            <a:ext cx="4302577" cy="341299"/>
          </a:xfrm>
          <a:prstGeom prst="rect">
            <a:avLst/>
          </a:prstGeom>
        </p:spPr>
        <p:txBody>
          <a:bodyPr vert="horz" lIns="86008" tIns="43004" rIns="86008" bIns="43004" rtlCol="0" anchor="b"/>
          <a:lstStyle>
            <a:lvl1pPr algn="r">
              <a:defRPr sz="1100" b="0" i="0">
                <a:latin typeface="Montserrat" panose="02000505000000020004" pitchFamily="2" charset="77"/>
              </a:defRPr>
            </a:lvl1pPr>
          </a:lstStyle>
          <a:p>
            <a:fld id="{E6CC2088-0C65-FF4A-BB91-8E12BABD6C90}" type="slidenum">
              <a:rPr lang="fr-FR" smtClean="0"/>
              <a:pPr/>
              <a:t>‹N°›</a:t>
            </a:fld>
            <a:endParaRPr lang="fr-FR" dirty="0"/>
          </a:p>
        </p:txBody>
      </p:sp>
    </p:spTree>
    <p:extLst>
      <p:ext uri="{BB962C8B-B14F-4D97-AF65-F5344CB8AC3E}">
        <p14:creationId xmlns:p14="http://schemas.microsoft.com/office/powerpoint/2010/main" val="34478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anose="02000505000000020004" pitchFamily="2" charset="77"/>
        <a:ea typeface="+mn-ea"/>
        <a:cs typeface="+mn-cs"/>
      </a:defRPr>
    </a:lvl1pPr>
    <a:lvl2pPr marL="457200" algn="l" defTabSz="914400" rtl="0" eaLnBrk="1" latinLnBrk="0" hangingPunct="1">
      <a:defRPr sz="1200" b="0" i="0" kern="1200">
        <a:solidFill>
          <a:schemeClr val="tx1"/>
        </a:solidFill>
        <a:latin typeface="Montserrat" panose="02000505000000020004" pitchFamily="2" charset="77"/>
        <a:ea typeface="+mn-ea"/>
        <a:cs typeface="+mn-cs"/>
      </a:defRPr>
    </a:lvl2pPr>
    <a:lvl3pPr marL="914400" algn="l" defTabSz="914400" rtl="0" eaLnBrk="1" latinLnBrk="0" hangingPunct="1">
      <a:defRPr sz="1200" b="0" i="0" kern="1200">
        <a:solidFill>
          <a:schemeClr val="tx1"/>
        </a:solidFill>
        <a:latin typeface="Montserrat" panose="02000505000000020004" pitchFamily="2" charset="77"/>
        <a:ea typeface="+mn-ea"/>
        <a:cs typeface="+mn-cs"/>
      </a:defRPr>
    </a:lvl3pPr>
    <a:lvl4pPr marL="1371600" algn="l" defTabSz="914400" rtl="0" eaLnBrk="1" latinLnBrk="0" hangingPunct="1">
      <a:defRPr sz="1200" b="0" i="0" kern="1200">
        <a:solidFill>
          <a:schemeClr val="tx1"/>
        </a:solidFill>
        <a:latin typeface="Montserrat" panose="02000505000000020004" pitchFamily="2" charset="77"/>
        <a:ea typeface="+mn-ea"/>
        <a:cs typeface="+mn-cs"/>
      </a:defRPr>
    </a:lvl4pPr>
    <a:lvl5pPr marL="1828800" algn="l" defTabSz="914400" rtl="0" eaLnBrk="1" latinLnBrk="0" hangingPunct="1">
      <a:defRPr sz="1200" b="0" i="0" kern="1200">
        <a:solidFill>
          <a:schemeClr val="tx1"/>
        </a:solidFill>
        <a:latin typeface="Montserrat" panose="0200050500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3.png"/><Relationship Id="rId17" Type="http://schemas.openxmlformats.org/officeDocument/2006/relationships/image" Target="../media/image21.png"/><Relationship Id="rId2" Type="http://schemas.openxmlformats.org/officeDocument/2006/relationships/image" Target="../media/image24.png"/><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rgbClr val="C04800"/>
              </a:gs>
              <a:gs pos="0">
                <a:srgbClr val="720000"/>
              </a:gs>
              <a:gs pos="50000">
                <a:srgbClr val="B03E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C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marron</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B26CF688-4AA1-4C4C-A18F-192564D332E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349007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50000">
                <a:srgbClr val="B3003A"/>
              </a:gs>
              <a:gs pos="0">
                <a:srgbClr val="770035"/>
              </a:gs>
              <a:gs pos="100000">
                <a:srgbClr val="C7004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C7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bordeaux</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61AD12B7-C6F4-0A47-8C47-8A69C7DD570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171322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chemeClr val="accent5">
                  <a:lumMod val="60000"/>
                  <a:lumOff val="40000"/>
                </a:schemeClr>
              </a:gs>
              <a:gs pos="0">
                <a:schemeClr val="accent5">
                  <a:lumMod val="50000"/>
                </a:schemeClr>
              </a:gs>
              <a:gs pos="50000">
                <a:schemeClr val="accent5">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bleu bis</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C57705F0-9AA5-6148-9712-5A286B89763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134118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chemeClr val="bg1">
                  <a:lumMod val="75000"/>
                </a:schemeClr>
              </a:gs>
              <a:gs pos="0">
                <a:schemeClr val="bg1">
                  <a:lumMod val="50000"/>
                </a:schemeClr>
              </a:gs>
              <a:gs pos="50000">
                <a:schemeClr val="bg1">
                  <a:lumMod val="6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gris</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62CB4E5F-361A-394C-B1B1-6D93D8203EE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2751489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gradFill>
          <a:gsLst>
            <a:gs pos="0">
              <a:srgbClr val="D21429"/>
            </a:gs>
            <a:gs pos="50000">
              <a:srgbClr val="EC1C24"/>
            </a:gs>
            <a:gs pos="100000">
              <a:srgbClr val="EE7323"/>
            </a:gs>
          </a:gsLst>
          <a:lin ang="10800000" scaled="0"/>
        </a:gra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5675FF5-3BA6-D448-BB5E-BFACB5C9F31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p:spPr>
      </p:pic>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C04E7A99-DD8D-8F4B-B569-609B1F09F96A}"/>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3795600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bg>
      <p:bgPr>
        <a:gradFill>
          <a:gsLst>
            <a:gs pos="0">
              <a:srgbClr val="1731B1"/>
            </a:gs>
            <a:gs pos="50000">
              <a:srgbClr val="3159CF"/>
            </a:gs>
            <a:gs pos="100000">
              <a:srgbClr val="00B0F0"/>
            </a:gs>
          </a:gsLst>
          <a:lin ang="10800000" scaled="0"/>
        </a:gra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5675FF5-3BA6-D448-BB5E-BFACB5C9F31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noFill/>
        </p:spPr>
      </p:pic>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6" name="Image 5">
            <a:extLst>
              <a:ext uri="{FF2B5EF4-FFF2-40B4-BE49-F238E27FC236}">
                <a16:creationId xmlns:a16="http://schemas.microsoft.com/office/drawing/2014/main" id="{9EDB46B6-7E62-BB4D-94FE-B707BE4B7207}"/>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265474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bg>
      <p:bgPr>
        <a:gradFill>
          <a:gsLst>
            <a:gs pos="0">
              <a:srgbClr val="E46C0A"/>
            </a:gs>
            <a:gs pos="50000">
              <a:srgbClr val="FF9300"/>
            </a:gs>
            <a:gs pos="100000">
              <a:srgbClr val="FFC000"/>
            </a:gs>
          </a:gsLst>
          <a:lin ang="10800000" scaled="0"/>
        </a:gra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5675FF5-3BA6-D448-BB5E-BFACB5C9F317}"/>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0" y="0"/>
            <a:ext cx="10160000" cy="7620000"/>
          </a:xfrm>
          <a:prstGeom prst="rect">
            <a:avLst/>
          </a:prstGeom>
          <a:noFill/>
        </p:spPr>
      </p:pic>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51C86557-593D-D547-ACFB-45E1741685F7}"/>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276089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gradFill>
          <a:gsLst>
            <a:gs pos="0">
              <a:srgbClr val="9B42FF"/>
            </a:gs>
            <a:gs pos="50000">
              <a:srgbClr val="9B42FF"/>
            </a:gs>
            <a:gs pos="100000">
              <a:srgbClr val="CD6DFF"/>
            </a:gs>
          </a:gsLst>
          <a:lin ang="10800000" scaled="0"/>
        </a:gra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5675FF5-3BA6-D448-BB5E-BFACB5C9F31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noFill/>
        </p:spPr>
      </p:pic>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F7216903-6531-2A44-8B4E-2433FA532370}"/>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902191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bg>
      <p:bgPr>
        <a:gradFill>
          <a:gsLst>
            <a:gs pos="0">
              <a:srgbClr val="9B42FF"/>
            </a:gs>
            <a:gs pos="50000">
              <a:srgbClr val="9B42FF"/>
            </a:gs>
            <a:gs pos="100000">
              <a:srgbClr val="CD6DFF"/>
            </a:gs>
          </a:gsLst>
          <a:lin ang="10800000" scaled="0"/>
        </a:gra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5675FF5-3BA6-D448-BB5E-BFACB5C9F31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gradFill>
            <a:gsLst>
              <a:gs pos="0">
                <a:srgbClr val="00713F"/>
              </a:gs>
              <a:gs pos="50000">
                <a:srgbClr val="00B050"/>
              </a:gs>
              <a:gs pos="100000">
                <a:srgbClr val="92D050"/>
              </a:gs>
            </a:gsLst>
            <a:lin ang="10800000" scaled="0"/>
          </a:gradFill>
        </p:spPr>
      </p:pic>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34593822-D14C-0549-8AD4-83B4AC876F01}"/>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3343831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bg>
      <p:bgPr>
        <a:gradFill>
          <a:gsLst>
            <a:gs pos="0">
              <a:srgbClr val="9B42FF"/>
            </a:gs>
            <a:gs pos="50000">
              <a:srgbClr val="9B42FF"/>
            </a:gs>
            <a:gs pos="100000">
              <a:srgbClr val="CD6DFF"/>
            </a:gs>
          </a:gsLst>
          <a:lin ang="10800000" scaled="0"/>
        </a:gra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5675FF5-3BA6-D448-BB5E-BFACB5C9F31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gradFill>
            <a:gsLst>
              <a:gs pos="0">
                <a:srgbClr val="B72AB5"/>
              </a:gs>
              <a:gs pos="50000">
                <a:srgbClr val="D52AD7"/>
              </a:gs>
              <a:gs pos="100000">
                <a:srgbClr val="FF2ABD"/>
              </a:gs>
            </a:gsLst>
            <a:lin ang="10800000" scaled="0"/>
          </a:gradFill>
        </p:spPr>
      </p:pic>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FB11B51A-65BA-C44B-999A-B4AC36E6D1DA}"/>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255176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04800"/>
            <a:ext cx="101600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4982"/>
          <a:stretch/>
        </p:blipFill>
        <p:spPr>
          <a:xfrm>
            <a:off x="6070601" y="1676400"/>
            <a:ext cx="4089400" cy="4800600"/>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0">
                <a:srgbClr val="D21429"/>
              </a:gs>
              <a:gs pos="50000">
                <a:srgbClr val="EC1C24"/>
              </a:gs>
              <a:gs pos="100000">
                <a:srgbClr val="EE732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EE7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7" name="Image 6">
            <a:extLst>
              <a:ext uri="{FF2B5EF4-FFF2-40B4-BE49-F238E27FC236}">
                <a16:creationId xmlns:a16="http://schemas.microsoft.com/office/drawing/2014/main" id="{7BB729D4-BE35-CB42-8548-2379DCAAA0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7268" y="6448862"/>
            <a:ext cx="685800" cy="504050"/>
          </a:xfrm>
          <a:prstGeom prst="rect">
            <a:avLst/>
          </a:prstGeom>
        </p:spPr>
      </p:pic>
      <p:pic>
        <p:nvPicPr>
          <p:cNvPr id="8" name="Image 7">
            <a:extLst>
              <a:ext uri="{FF2B5EF4-FFF2-40B4-BE49-F238E27FC236}">
                <a16:creationId xmlns:a16="http://schemas.microsoft.com/office/drawing/2014/main" id="{9D54E8DA-3BA6-1048-81B5-37FFE64573B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31800" y="6504432"/>
            <a:ext cx="1066800" cy="256031"/>
          </a:xfrm>
          <a:prstGeom prst="rect">
            <a:avLst/>
          </a:prstGeom>
        </p:spPr>
      </p:pic>
      <p:pic>
        <p:nvPicPr>
          <p:cNvPr id="9" name="Image 8">
            <a:extLst>
              <a:ext uri="{FF2B5EF4-FFF2-40B4-BE49-F238E27FC236}">
                <a16:creationId xmlns:a16="http://schemas.microsoft.com/office/drawing/2014/main" id="{76AB7DFF-7A24-0644-BC6E-329459D1BE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1801" y="6858000"/>
            <a:ext cx="862584" cy="484632"/>
          </a:xfrm>
          <a:prstGeom prst="rect">
            <a:avLst/>
          </a:prstGeom>
        </p:spPr>
      </p:pic>
      <p:pic>
        <p:nvPicPr>
          <p:cNvPr id="10" name="Image 9">
            <a:extLst>
              <a:ext uri="{FF2B5EF4-FFF2-40B4-BE49-F238E27FC236}">
                <a16:creationId xmlns:a16="http://schemas.microsoft.com/office/drawing/2014/main" id="{1624D0A7-1C71-9E4C-B3C8-209DA806E9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61000" y="7128000"/>
            <a:ext cx="942975" cy="154305"/>
          </a:xfrm>
          <a:prstGeom prst="rect">
            <a:avLst/>
          </a:prstGeom>
        </p:spPr>
      </p:pic>
      <p:pic>
        <p:nvPicPr>
          <p:cNvPr id="11" name="Image 10">
            <a:extLst>
              <a:ext uri="{FF2B5EF4-FFF2-40B4-BE49-F238E27FC236}">
                <a16:creationId xmlns:a16="http://schemas.microsoft.com/office/drawing/2014/main" id="{F973557B-B86E-904E-BDF3-9FD2FF9A4A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6000" y="6948000"/>
            <a:ext cx="852294" cy="381000"/>
          </a:xfrm>
          <a:prstGeom prst="rect">
            <a:avLst/>
          </a:prstGeom>
        </p:spPr>
      </p:pic>
      <p:pic>
        <p:nvPicPr>
          <p:cNvPr id="12" name="Image 11">
            <a:extLst>
              <a:ext uri="{FF2B5EF4-FFF2-40B4-BE49-F238E27FC236}">
                <a16:creationId xmlns:a16="http://schemas.microsoft.com/office/drawing/2014/main" id="{6B77AC25-22B6-F549-BDC5-2AE1CFAF30F4}"/>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394200" y="6558666"/>
            <a:ext cx="564457" cy="299334"/>
          </a:xfrm>
          <a:prstGeom prst="rect">
            <a:avLst/>
          </a:prstGeom>
        </p:spPr>
      </p:pic>
      <p:pic>
        <p:nvPicPr>
          <p:cNvPr id="13" name="Image 12">
            <a:extLst>
              <a:ext uri="{FF2B5EF4-FFF2-40B4-BE49-F238E27FC236}">
                <a16:creationId xmlns:a16="http://schemas.microsoft.com/office/drawing/2014/main" id="{B23CE315-F0B2-354E-9928-6C2542102D4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565400" y="6858000"/>
            <a:ext cx="477252" cy="533400"/>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C74F59BB-AB3B-D547-8B8E-8B439492877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65400" y="6477000"/>
            <a:ext cx="715788" cy="355600"/>
          </a:xfrm>
          <a:prstGeom prst="rect">
            <a:avLst/>
          </a:prstGeom>
        </p:spPr>
      </p:pic>
      <p:pic>
        <p:nvPicPr>
          <p:cNvPr id="15" name="Image 14">
            <a:extLst>
              <a:ext uri="{FF2B5EF4-FFF2-40B4-BE49-F238E27FC236}">
                <a16:creationId xmlns:a16="http://schemas.microsoft.com/office/drawing/2014/main" id="{778C01E6-F72B-4149-A2F9-31A9A1F478E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240000" y="6840000"/>
            <a:ext cx="553647" cy="581036"/>
          </a:xfrm>
          <a:prstGeom prst="rect">
            <a:avLst/>
          </a:prstGeom>
        </p:spPr>
      </p:pic>
      <p:pic>
        <p:nvPicPr>
          <p:cNvPr id="16" name="Image 15">
            <a:extLst>
              <a:ext uri="{FF2B5EF4-FFF2-40B4-BE49-F238E27FC236}">
                <a16:creationId xmlns:a16="http://schemas.microsoft.com/office/drawing/2014/main" id="{7DD88807-1AFC-034A-98A6-B327F0F73902}"/>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6832600" y="1676400"/>
            <a:ext cx="889000" cy="297422"/>
          </a:xfrm>
          <a:prstGeom prst="rect">
            <a:avLst/>
          </a:prstGeom>
        </p:spPr>
      </p:pic>
      <p:pic>
        <p:nvPicPr>
          <p:cNvPr id="18" name="Image 17">
            <a:extLst>
              <a:ext uri="{FF2B5EF4-FFF2-40B4-BE49-F238E27FC236}">
                <a16:creationId xmlns:a16="http://schemas.microsoft.com/office/drawing/2014/main" id="{CFC31489-249A-9B4B-8944-DF084FDE6EB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3556000" y="6516000"/>
            <a:ext cx="607060" cy="306070"/>
          </a:xfrm>
          <a:prstGeom prst="rect">
            <a:avLst/>
          </a:prstGeom>
        </p:spPr>
      </p:pic>
      <p:pic>
        <p:nvPicPr>
          <p:cNvPr id="21" name="Image 20">
            <a:extLst>
              <a:ext uri="{FF2B5EF4-FFF2-40B4-BE49-F238E27FC236}">
                <a16:creationId xmlns:a16="http://schemas.microsoft.com/office/drawing/2014/main" id="{9F9EC1B7-C82B-3149-BAFE-6DB7F69680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70600" y="6477000"/>
            <a:ext cx="474133" cy="468055"/>
          </a:xfrm>
          <a:prstGeom prst="rect">
            <a:avLst/>
          </a:prstGeom>
        </p:spPr>
      </p:pic>
      <p:pic>
        <p:nvPicPr>
          <p:cNvPr id="22" name="Image 21" descr="Une image contenant flèche&#10;&#10;Description générée automatiquement">
            <a:extLst>
              <a:ext uri="{FF2B5EF4-FFF2-40B4-BE49-F238E27FC236}">
                <a16:creationId xmlns:a16="http://schemas.microsoft.com/office/drawing/2014/main" id="{5B9AB044-B5F8-3646-9E17-26B5F2C50A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60800" y="6896100"/>
            <a:ext cx="660400" cy="495300"/>
          </a:xfrm>
          <a:prstGeom prst="rect">
            <a:avLst/>
          </a:prstGeom>
        </p:spPr>
      </p:pic>
      <p:pic>
        <p:nvPicPr>
          <p:cNvPr id="24" name="Image 23">
            <a:extLst>
              <a:ext uri="{FF2B5EF4-FFF2-40B4-BE49-F238E27FC236}">
                <a16:creationId xmlns:a16="http://schemas.microsoft.com/office/drawing/2014/main" id="{BFB305B7-B73D-5B49-B542-7F7FC5CD729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51000" y="6477000"/>
            <a:ext cx="635000" cy="381000"/>
          </a:xfrm>
          <a:prstGeom prst="rect">
            <a:avLst/>
          </a:prstGeom>
        </p:spPr>
      </p:pic>
      <p:pic>
        <p:nvPicPr>
          <p:cNvPr id="25" name="Image 24">
            <a:extLst>
              <a:ext uri="{FF2B5EF4-FFF2-40B4-BE49-F238E27FC236}">
                <a16:creationId xmlns:a16="http://schemas.microsoft.com/office/drawing/2014/main" id="{8E35E640-703C-2241-A89C-89B3A760603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22800" y="7010400"/>
            <a:ext cx="585553" cy="317500"/>
          </a:xfrm>
          <a:prstGeom prst="rect">
            <a:avLst/>
          </a:prstGeom>
        </p:spPr>
      </p:pic>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32" name="Espace réservé du pied de page 6">
            <a:extLst>
              <a:ext uri="{FF2B5EF4-FFF2-40B4-BE49-F238E27FC236}">
                <a16:creationId xmlns:a16="http://schemas.microsoft.com/office/drawing/2014/main" id="{B6A6CEFA-2803-CD44-9CF6-686B57A3806B}"/>
              </a:ext>
            </a:extLst>
          </p:cNvPr>
          <p:cNvSpPr txBox="1">
            <a:spLocks/>
          </p:cNvSpPr>
          <p:nvPr userDrawn="1"/>
        </p:nvSpPr>
        <p:spPr>
          <a:xfrm>
            <a:off x="6756400" y="7315200"/>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bg>
      <p:bgPr>
        <a:gradFill>
          <a:gsLst>
            <a:gs pos="0">
              <a:srgbClr val="720000"/>
            </a:gs>
            <a:gs pos="50000">
              <a:srgbClr val="B03E00"/>
            </a:gs>
            <a:gs pos="100000">
              <a:srgbClr val="C04800"/>
            </a:gs>
          </a:gsLst>
          <a:lin ang="10800000" scaled="0"/>
        </a:gradFill>
        <a:effectLst/>
      </p:bgPr>
    </p:bg>
    <p:spTree>
      <p:nvGrpSpPr>
        <p:cNvPr id="1" name=""/>
        <p:cNvGrpSpPr/>
        <p:nvPr/>
      </p:nvGrpSpPr>
      <p:grpSpPr>
        <a:xfrm>
          <a:off x="0" y="0"/>
          <a:ext cx="0" cy="0"/>
          <a:chOff x="0" y="0"/>
          <a:chExt cx="0" cy="0"/>
        </a:xfrm>
      </p:grpSpPr>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5D0FD689-4BE7-5147-8098-DBC60AE9D3EA}"/>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noFill/>
        </p:spPr>
      </p:pic>
      <p:pic>
        <p:nvPicPr>
          <p:cNvPr id="5" name="Image 4">
            <a:extLst>
              <a:ext uri="{FF2B5EF4-FFF2-40B4-BE49-F238E27FC236}">
                <a16:creationId xmlns:a16="http://schemas.microsoft.com/office/drawing/2014/main" id="{F6A31799-2655-0143-9A2A-19276A220AEE}"/>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54991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bg>
      <p:bgPr>
        <a:gradFill>
          <a:gsLst>
            <a:gs pos="0">
              <a:srgbClr val="770035"/>
            </a:gs>
            <a:gs pos="50000">
              <a:srgbClr val="B3003A"/>
            </a:gs>
            <a:gs pos="100000">
              <a:srgbClr val="C7004F"/>
            </a:gs>
          </a:gsLst>
          <a:lin ang="10800000" scaled="0"/>
        </a:gradFill>
        <a:effectLst/>
      </p:bgPr>
    </p:bg>
    <p:spTree>
      <p:nvGrpSpPr>
        <p:cNvPr id="1" name=""/>
        <p:cNvGrpSpPr/>
        <p:nvPr/>
      </p:nvGrpSpPr>
      <p:grpSpPr>
        <a:xfrm>
          <a:off x="0" y="0"/>
          <a:ext cx="0" cy="0"/>
          <a:chOff x="0" y="0"/>
          <a:chExt cx="0" cy="0"/>
        </a:xfrm>
      </p:grpSpPr>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5D0FD689-4BE7-5147-8098-DBC60AE9D3EA}"/>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noFill/>
        </p:spPr>
      </p:pic>
      <p:pic>
        <p:nvPicPr>
          <p:cNvPr id="5" name="Image 4">
            <a:extLst>
              <a:ext uri="{FF2B5EF4-FFF2-40B4-BE49-F238E27FC236}">
                <a16:creationId xmlns:a16="http://schemas.microsoft.com/office/drawing/2014/main" id="{35D008C3-57BE-F24B-9DDB-1BDE8C202151}"/>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3691546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bg>
      <p:bgPr>
        <a:gradFill>
          <a:gsLst>
            <a:gs pos="0">
              <a:schemeClr val="accent5">
                <a:lumMod val="50000"/>
              </a:schemeClr>
            </a:gs>
            <a:gs pos="50000">
              <a:schemeClr val="accent5">
                <a:lumMod val="75000"/>
              </a:schemeClr>
            </a:gs>
            <a:gs pos="99000">
              <a:schemeClr val="accent5">
                <a:lumMod val="60000"/>
                <a:lumOff val="40000"/>
              </a:schemeClr>
            </a:gs>
          </a:gsLst>
          <a:lin ang="10800000" scaled="0"/>
        </a:gradFill>
        <a:effectLst/>
      </p:bgPr>
    </p:bg>
    <p:spTree>
      <p:nvGrpSpPr>
        <p:cNvPr id="1" name=""/>
        <p:cNvGrpSpPr/>
        <p:nvPr/>
      </p:nvGrpSpPr>
      <p:grpSpPr>
        <a:xfrm>
          <a:off x="0" y="0"/>
          <a:ext cx="0" cy="0"/>
          <a:chOff x="0" y="0"/>
          <a:chExt cx="0" cy="0"/>
        </a:xfrm>
      </p:grpSpPr>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5D0FD689-4BE7-5147-8098-DBC60AE9D3EA}"/>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0" y="0"/>
            <a:ext cx="10160000" cy="7620000"/>
          </a:xfrm>
          <a:prstGeom prst="rect">
            <a:avLst/>
          </a:prstGeom>
          <a:noFill/>
        </p:spPr>
      </p:pic>
      <p:pic>
        <p:nvPicPr>
          <p:cNvPr id="5" name="Image 4">
            <a:extLst>
              <a:ext uri="{FF2B5EF4-FFF2-40B4-BE49-F238E27FC236}">
                <a16:creationId xmlns:a16="http://schemas.microsoft.com/office/drawing/2014/main" id="{0BDE83AA-B7F3-6C4F-88A3-FA0B2BE49336}"/>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2858090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bg>
      <p:bgPr>
        <a:gradFill>
          <a:gsLst>
            <a:gs pos="0">
              <a:schemeClr val="bg1">
                <a:lumMod val="50000"/>
              </a:schemeClr>
            </a:gs>
            <a:gs pos="50000">
              <a:schemeClr val="bg1">
                <a:lumMod val="65000"/>
              </a:schemeClr>
            </a:gs>
            <a:gs pos="99000">
              <a:schemeClr val="bg1">
                <a:lumMod val="75000"/>
              </a:schemeClr>
            </a:gs>
          </a:gsLst>
          <a:lin ang="10800000" scaled="0"/>
        </a:gradFill>
        <a:effectLst/>
      </p:bgPr>
    </p:bg>
    <p:spTree>
      <p:nvGrpSpPr>
        <p:cNvPr id="1" name=""/>
        <p:cNvGrpSpPr/>
        <p:nvPr/>
      </p:nvGrpSpPr>
      <p:grpSpPr>
        <a:xfrm>
          <a:off x="0" y="0"/>
          <a:ext cx="0" cy="0"/>
          <a:chOff x="0" y="0"/>
          <a:chExt cx="0" cy="0"/>
        </a:xfrm>
      </p:grpSpPr>
      <p:sp>
        <p:nvSpPr>
          <p:cNvPr id="13" name="Espace réservé du pied de page 6">
            <a:extLst>
              <a:ext uri="{FF2B5EF4-FFF2-40B4-BE49-F238E27FC236}">
                <a16:creationId xmlns:a16="http://schemas.microsoft.com/office/drawing/2014/main" id="{7F9347A1-3A24-1349-984C-D184274ADDB2}"/>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solidFill>
                  <a:schemeClr val="bg1"/>
                </a:solidFill>
              </a:rPr>
              <a:t>‹N°›</a:t>
            </a:fld>
            <a:endParaRPr lang="fr-FR" dirty="0">
              <a:solidFill>
                <a:schemeClr val="bg1"/>
              </a:solidFill>
            </a:endParaRPr>
          </a:p>
        </p:txBody>
      </p:sp>
      <p:pic>
        <p:nvPicPr>
          <p:cNvPr id="4" name="Image 3">
            <a:extLst>
              <a:ext uri="{FF2B5EF4-FFF2-40B4-BE49-F238E27FC236}">
                <a16:creationId xmlns:a16="http://schemas.microsoft.com/office/drawing/2014/main" id="{5D0FD689-4BE7-5147-8098-DBC60AE9D3EA}"/>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a:stretch/>
        </p:blipFill>
        <p:spPr>
          <a:xfrm>
            <a:off x="-5735" y="0"/>
            <a:ext cx="10160000" cy="7620000"/>
          </a:xfrm>
          <a:prstGeom prst="rect">
            <a:avLst/>
          </a:prstGeom>
          <a:noFill/>
        </p:spPr>
      </p:pic>
      <p:pic>
        <p:nvPicPr>
          <p:cNvPr id="5" name="Image 4">
            <a:extLst>
              <a:ext uri="{FF2B5EF4-FFF2-40B4-BE49-F238E27FC236}">
                <a16:creationId xmlns:a16="http://schemas.microsoft.com/office/drawing/2014/main" id="{0BDE83AA-B7F3-6C4F-88A3-FA0B2BE49336}"/>
              </a:ext>
            </a:extLst>
          </p:cNvPr>
          <p:cNvPicPr>
            <a:picLocks noChangeAspect="1"/>
          </p:cNvPicPr>
          <p:nvPr userDrawn="1"/>
        </p:nvPicPr>
        <p:blipFill>
          <a:blip r:embed="rId3">
            <a:alphaModFix amt="10000"/>
            <a:extLst>
              <a:ext uri="{28A0092B-C50C-407E-A947-70E740481C1C}">
                <a14:useLocalDpi xmlns:a14="http://schemas.microsoft.com/office/drawing/2010/main" val="0"/>
              </a:ext>
            </a:extLst>
          </a:blip>
          <a:srcRect/>
          <a:stretch/>
        </p:blipFill>
        <p:spPr>
          <a:xfrm rot="10800000">
            <a:off x="889000" y="5486400"/>
            <a:ext cx="3041648" cy="1279198"/>
          </a:xfrm>
          <a:prstGeom prst="rect">
            <a:avLst/>
          </a:prstGeom>
        </p:spPr>
      </p:pic>
    </p:spTree>
    <p:extLst>
      <p:ext uri="{BB962C8B-B14F-4D97-AF65-F5344CB8AC3E}">
        <p14:creationId xmlns:p14="http://schemas.microsoft.com/office/powerpoint/2010/main" val="1994986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3CE77-C2B0-4766-9E6E-4F881E51FA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F97D37-D16D-4227-B772-219DAD280FA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182EB5-8EC2-49DB-86A9-73536A3ADD9A}"/>
              </a:ext>
            </a:extLst>
          </p:cNvPr>
          <p:cNvSpPr>
            <a:spLocks noGrp="1"/>
          </p:cNvSpPr>
          <p:nvPr>
            <p:ph type="dt" sz="half" idx="10"/>
          </p:nvPr>
        </p:nvSpPr>
        <p:spPr/>
        <p:txBody>
          <a:bodyPr/>
          <a:lstStyle/>
          <a:p>
            <a:fld id="{D9D1A932-1719-41F1-8378-DEB7CAA95E20}" type="datetimeFigureOut">
              <a:rPr lang="fr-FR" smtClean="0"/>
              <a:t>24/08/2022</a:t>
            </a:fld>
            <a:endParaRPr lang="fr-FR"/>
          </a:p>
        </p:txBody>
      </p:sp>
      <p:sp>
        <p:nvSpPr>
          <p:cNvPr id="5" name="Espace réservé du pied de page 4">
            <a:extLst>
              <a:ext uri="{FF2B5EF4-FFF2-40B4-BE49-F238E27FC236}">
                <a16:creationId xmlns:a16="http://schemas.microsoft.com/office/drawing/2014/main" id="{E69D8283-5326-4F6E-849E-38763E9762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F43DAE-CDFF-47F3-ACAA-6066844D0892}"/>
              </a:ext>
            </a:extLst>
          </p:cNvPr>
          <p:cNvSpPr>
            <a:spLocks noGrp="1"/>
          </p:cNvSpPr>
          <p:nvPr>
            <p:ph type="sldNum" sz="quarter" idx="12"/>
          </p:nvPr>
        </p:nvSpPr>
        <p:spPr/>
        <p:txBody>
          <a:bodyPr/>
          <a:lstStyle/>
          <a:p>
            <a:fld id="{AE0EF07C-891F-4F3D-BD56-533A407E184B}" type="slidenum">
              <a:rPr lang="fr-FR" smtClean="0"/>
              <a:t>‹N°›</a:t>
            </a:fld>
            <a:endParaRPr lang="fr-FR"/>
          </a:p>
        </p:txBody>
      </p:sp>
    </p:spTree>
    <p:extLst>
      <p:ext uri="{BB962C8B-B14F-4D97-AF65-F5344CB8AC3E}">
        <p14:creationId xmlns:p14="http://schemas.microsoft.com/office/powerpoint/2010/main" val="193456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463D50-5E6D-460E-A7B0-164A6F1C179A}"/>
              </a:ext>
            </a:extLst>
          </p:cNvPr>
          <p:cNvSpPr>
            <a:spLocks noGrp="1"/>
          </p:cNvSpPr>
          <p:nvPr>
            <p:ph type="ctrTitle"/>
          </p:nvPr>
        </p:nvSpPr>
        <p:spPr>
          <a:xfrm>
            <a:off x="1270000" y="1247070"/>
            <a:ext cx="7620000" cy="2652889"/>
          </a:xfrm>
        </p:spPr>
        <p:txBody>
          <a:bodyPr anchor="b"/>
          <a:lstStyle>
            <a:lvl1pPr algn="ctr">
              <a:defRPr sz="5000"/>
            </a:lvl1pPr>
          </a:lstStyle>
          <a:p>
            <a:r>
              <a:rPr lang="fr-FR"/>
              <a:t>Modifiez le style du titre</a:t>
            </a:r>
          </a:p>
        </p:txBody>
      </p:sp>
      <p:sp>
        <p:nvSpPr>
          <p:cNvPr id="3" name="Sous-titre 2">
            <a:extLst>
              <a:ext uri="{FF2B5EF4-FFF2-40B4-BE49-F238E27FC236}">
                <a16:creationId xmlns:a16="http://schemas.microsoft.com/office/drawing/2014/main" id="{A4676D40-7AD1-47CB-8A53-8316995950F4}"/>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71EED2-4438-4628-93F5-4E297EB5D315}"/>
              </a:ext>
            </a:extLst>
          </p:cNvPr>
          <p:cNvSpPr>
            <a:spLocks noGrp="1"/>
          </p:cNvSpPr>
          <p:nvPr>
            <p:ph type="dt" sz="half" idx="10"/>
          </p:nvPr>
        </p:nvSpPr>
        <p:spPr/>
        <p:txBody>
          <a:bodyPr/>
          <a:lstStyle/>
          <a:p>
            <a:fld id="{D9D1A932-1719-41F1-8378-DEB7CAA95E20}" type="datetimeFigureOut">
              <a:rPr lang="fr-FR" smtClean="0"/>
              <a:t>24/08/2022</a:t>
            </a:fld>
            <a:endParaRPr lang="fr-FR"/>
          </a:p>
        </p:txBody>
      </p:sp>
      <p:sp>
        <p:nvSpPr>
          <p:cNvPr id="5" name="Espace réservé du pied de page 4">
            <a:extLst>
              <a:ext uri="{FF2B5EF4-FFF2-40B4-BE49-F238E27FC236}">
                <a16:creationId xmlns:a16="http://schemas.microsoft.com/office/drawing/2014/main" id="{CA998FC2-6D25-4D70-B897-E227836EE0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8F2583-DA9E-4CB9-B070-0533E21D6EC8}"/>
              </a:ext>
            </a:extLst>
          </p:cNvPr>
          <p:cNvSpPr>
            <a:spLocks noGrp="1"/>
          </p:cNvSpPr>
          <p:nvPr>
            <p:ph type="sldNum" sz="quarter" idx="12"/>
          </p:nvPr>
        </p:nvSpPr>
        <p:spPr/>
        <p:txBody>
          <a:bodyPr/>
          <a:lstStyle/>
          <a:p>
            <a:fld id="{AE0EF07C-891F-4F3D-BD56-533A407E184B}" type="slidenum">
              <a:rPr lang="fr-FR" smtClean="0"/>
              <a:t>‹N°›</a:t>
            </a:fld>
            <a:endParaRPr lang="fr-FR"/>
          </a:p>
        </p:txBody>
      </p:sp>
    </p:spTree>
    <p:extLst>
      <p:ext uri="{BB962C8B-B14F-4D97-AF65-F5344CB8AC3E}">
        <p14:creationId xmlns:p14="http://schemas.microsoft.com/office/powerpoint/2010/main" val="63395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1E94994-BA8E-4A4C-8C1A-081AB7941B6E}"/>
              </a:ext>
            </a:extLst>
          </p:cNvPr>
          <p:cNvSpPr>
            <a:spLocks noGrp="1"/>
          </p:cNvSpPr>
          <p:nvPr>
            <p:ph type="dt" sz="half" idx="10"/>
          </p:nvPr>
        </p:nvSpPr>
        <p:spPr/>
        <p:txBody>
          <a:bodyPr/>
          <a:lstStyle/>
          <a:p>
            <a:fld id="{D9D1A932-1719-41F1-8378-DEB7CAA95E20}" type="datetimeFigureOut">
              <a:rPr lang="fr-FR" smtClean="0"/>
              <a:t>24/08/2022</a:t>
            </a:fld>
            <a:endParaRPr lang="fr-FR"/>
          </a:p>
        </p:txBody>
      </p:sp>
      <p:sp>
        <p:nvSpPr>
          <p:cNvPr id="3" name="Espace réservé du pied de page 2">
            <a:extLst>
              <a:ext uri="{FF2B5EF4-FFF2-40B4-BE49-F238E27FC236}">
                <a16:creationId xmlns:a16="http://schemas.microsoft.com/office/drawing/2014/main" id="{623810E0-749E-47F0-880F-353C369F24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5F09062-601D-4C67-9DD2-2878C85041F1}"/>
              </a:ext>
            </a:extLst>
          </p:cNvPr>
          <p:cNvSpPr>
            <a:spLocks noGrp="1"/>
          </p:cNvSpPr>
          <p:nvPr>
            <p:ph type="sldNum" sz="quarter" idx="12"/>
          </p:nvPr>
        </p:nvSpPr>
        <p:spPr/>
        <p:txBody>
          <a:bodyPr/>
          <a:lstStyle/>
          <a:p>
            <a:fld id="{AE0EF07C-891F-4F3D-BD56-533A407E184B}" type="slidenum">
              <a:rPr lang="fr-FR" smtClean="0"/>
              <a:t>‹N°›</a:t>
            </a:fld>
            <a:endParaRPr lang="fr-FR"/>
          </a:p>
        </p:txBody>
      </p:sp>
    </p:spTree>
    <p:extLst>
      <p:ext uri="{BB962C8B-B14F-4D97-AF65-F5344CB8AC3E}">
        <p14:creationId xmlns:p14="http://schemas.microsoft.com/office/powerpoint/2010/main" val="303401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9832"/>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0">
                <a:srgbClr val="D21429"/>
              </a:gs>
              <a:gs pos="50000">
                <a:srgbClr val="EC1C24"/>
              </a:gs>
              <a:gs pos="100000">
                <a:srgbClr val="EE732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EE7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9" name="Espace réservé de la date 5">
            <a:extLst>
              <a:ext uri="{FF2B5EF4-FFF2-40B4-BE49-F238E27FC236}">
                <a16:creationId xmlns:a16="http://schemas.microsoft.com/office/drawing/2014/main" id="{BF6BBBE3-7A31-8D4C-B00B-7633A84D733D}"/>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10" name="Espace réservé du pied de page 6">
            <a:extLst>
              <a:ext uri="{FF2B5EF4-FFF2-40B4-BE49-F238E27FC236}">
                <a16:creationId xmlns:a16="http://schemas.microsoft.com/office/drawing/2014/main" id="{ED54BA64-4F2B-A947-89A7-DBF7B851647B}"/>
              </a:ext>
            </a:extLst>
          </p:cNvPr>
          <p:cNvSpPr>
            <a:spLocks noGrp="1"/>
          </p:cNvSpPr>
          <p:nvPr>
            <p:ph type="ftr" sz="quarter" idx="4294967295"/>
          </p:nvPr>
        </p:nvSpPr>
        <p:spPr>
          <a:xfrm>
            <a:off x="3251200" y="7314933"/>
            <a:ext cx="3251200" cy="169277"/>
          </a:xfrm>
        </p:spPr>
        <p:txBody>
          <a:bodyPr/>
          <a:lstStyle/>
          <a:p>
            <a:r>
              <a:rPr lang="fr-FR" dirty="0"/>
              <a:t>Titre du chapitre rouge</a:t>
            </a:r>
          </a:p>
        </p:txBody>
      </p:sp>
      <p:sp>
        <p:nvSpPr>
          <p:cNvPr id="12" name="Espace réservé du pied de page 6">
            <a:extLst>
              <a:ext uri="{FF2B5EF4-FFF2-40B4-BE49-F238E27FC236}">
                <a16:creationId xmlns:a16="http://schemas.microsoft.com/office/drawing/2014/main" id="{083F725B-5976-9E47-9A04-28A4B16CA310}"/>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3" name="Image 12">
            <a:extLst>
              <a:ext uri="{FF2B5EF4-FFF2-40B4-BE49-F238E27FC236}">
                <a16:creationId xmlns:a16="http://schemas.microsoft.com/office/drawing/2014/main" id="{734601F2-E07E-C546-9BEF-1655989A96B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424841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flip="none" rotWithShape="1">
            <a:gsLst>
              <a:gs pos="100000">
                <a:srgbClr val="00B0F0"/>
              </a:gs>
              <a:gs pos="50000">
                <a:srgbClr val="3159CF"/>
              </a:gs>
              <a:gs pos="0">
                <a:srgbClr val="1731B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B2E0C44D-F522-EF48-AEBE-64AC450F139A}"/>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A896D2B7-4CB6-E547-8937-D3CBECD26175}"/>
              </a:ext>
            </a:extLst>
          </p:cNvPr>
          <p:cNvSpPr>
            <a:spLocks noGrp="1"/>
          </p:cNvSpPr>
          <p:nvPr>
            <p:ph type="ftr" sz="quarter" idx="4294967295"/>
          </p:nvPr>
        </p:nvSpPr>
        <p:spPr>
          <a:xfrm>
            <a:off x="3251200" y="7314933"/>
            <a:ext cx="3251200" cy="169277"/>
          </a:xfrm>
        </p:spPr>
        <p:txBody>
          <a:bodyPr/>
          <a:lstStyle/>
          <a:p>
            <a:r>
              <a:rPr lang="fr-FR" dirty="0"/>
              <a:t>Titre du chapitre bleu</a:t>
            </a:r>
          </a:p>
        </p:txBody>
      </p:sp>
      <p:sp>
        <p:nvSpPr>
          <p:cNvPr id="9" name="Espace réservé du pied de page 6">
            <a:extLst>
              <a:ext uri="{FF2B5EF4-FFF2-40B4-BE49-F238E27FC236}">
                <a16:creationId xmlns:a16="http://schemas.microsoft.com/office/drawing/2014/main" id="{6FF4B146-7117-DA46-BD6E-6C51E9B888D1}"/>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5E7B79CC-30A7-F14D-A49E-F4B5667EAE5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251348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rgbClr val="4DD896"/>
              </a:gs>
              <a:gs pos="0">
                <a:srgbClr val="1B9991"/>
              </a:gs>
              <a:gs pos="50000">
                <a:srgbClr val="00C0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4DD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D85A9EBA-C6A4-3143-B538-9CA2085BF925}"/>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3DA29E19-3DD7-DD4C-A6F9-59ECFE677986}"/>
              </a:ext>
            </a:extLst>
          </p:cNvPr>
          <p:cNvSpPr>
            <a:spLocks noGrp="1"/>
          </p:cNvSpPr>
          <p:nvPr>
            <p:ph type="ftr" sz="quarter" idx="4294967295"/>
          </p:nvPr>
        </p:nvSpPr>
        <p:spPr>
          <a:xfrm>
            <a:off x="3251200" y="7314933"/>
            <a:ext cx="3251200" cy="169277"/>
          </a:xfrm>
        </p:spPr>
        <p:txBody>
          <a:bodyPr/>
          <a:lstStyle/>
          <a:p>
            <a:r>
              <a:rPr lang="fr-FR" dirty="0"/>
              <a:t>Titre du chapitre vert</a:t>
            </a:r>
          </a:p>
        </p:txBody>
      </p:sp>
      <p:sp>
        <p:nvSpPr>
          <p:cNvPr id="9" name="Espace réservé du pied de page 6">
            <a:extLst>
              <a:ext uri="{FF2B5EF4-FFF2-40B4-BE49-F238E27FC236}">
                <a16:creationId xmlns:a16="http://schemas.microsoft.com/office/drawing/2014/main" id="{9AF321FE-5740-1E4B-9FF2-A7F9DF10DB27}"/>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A1B75C27-9460-CB42-AA4D-4A460F23EC0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382613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rgbClr val="FFC000"/>
              </a:gs>
              <a:gs pos="50000">
                <a:srgbClr val="FF9300"/>
              </a:gs>
              <a:gs pos="0">
                <a:srgbClr val="E46C0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jaune</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2EF58055-72BF-7A4F-B0E7-51380038101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233944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rgbClr val="CD6DFF"/>
              </a:gs>
              <a:gs pos="0">
                <a:srgbClr val="7030FF"/>
              </a:gs>
              <a:gs pos="50000">
                <a:srgbClr val="9B42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CD6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violet</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E18D4317-805E-6647-99CB-2CD82E92407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51630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100000">
                <a:srgbClr val="92D050"/>
              </a:gs>
              <a:gs pos="0">
                <a:srgbClr val="00713F"/>
              </a:gs>
              <a:gs pos="50000">
                <a:srgbClr val="00B05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vert bis</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96F690D1-1095-5245-824E-8165C108BEE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177791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B6CE608-1D14-B743-B939-8FDE2D3A8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750"/>
          <a:stretch/>
        </p:blipFill>
        <p:spPr>
          <a:xfrm>
            <a:off x="1498600" y="0"/>
            <a:ext cx="8661400" cy="7620000"/>
          </a:xfrm>
          <a:prstGeom prst="rect">
            <a:avLst/>
          </a:prstGeom>
        </p:spPr>
      </p:pic>
      <p:pic>
        <p:nvPicPr>
          <p:cNvPr id="3" name="Image 2" descr="Une image contenant personne, homme, équitation, planche&#10;&#10;Description générée automatiquement">
            <a:extLst>
              <a:ext uri="{FF2B5EF4-FFF2-40B4-BE49-F238E27FC236}">
                <a16:creationId xmlns:a16="http://schemas.microsoft.com/office/drawing/2014/main" id="{8E70F448-1831-3647-9D49-BF6DA0A19F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400" y="5181600"/>
            <a:ext cx="3013075" cy="2299732"/>
          </a:xfrm>
          <a:prstGeom prst="rect">
            <a:avLst/>
          </a:prstGeom>
        </p:spPr>
      </p:pic>
      <p:sp>
        <p:nvSpPr>
          <p:cNvPr id="4" name="Rectangle 3">
            <a:extLst>
              <a:ext uri="{FF2B5EF4-FFF2-40B4-BE49-F238E27FC236}">
                <a16:creationId xmlns:a16="http://schemas.microsoft.com/office/drawing/2014/main" id="{70D84559-A5C5-B046-B78E-C7ADC6A0E2CB}"/>
              </a:ext>
            </a:extLst>
          </p:cNvPr>
          <p:cNvSpPr/>
          <p:nvPr userDrawn="1"/>
        </p:nvSpPr>
        <p:spPr>
          <a:xfrm>
            <a:off x="0" y="0"/>
            <a:ext cx="10160000" cy="1524000"/>
          </a:xfrm>
          <a:prstGeom prst="rect">
            <a:avLst/>
          </a:prstGeom>
          <a:gradFill>
            <a:gsLst>
              <a:gs pos="50000">
                <a:srgbClr val="D52AD7"/>
              </a:gs>
              <a:gs pos="100000">
                <a:srgbClr val="FF2ABD"/>
              </a:gs>
              <a:gs pos="0">
                <a:srgbClr val="B72AB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sp>
        <p:nvSpPr>
          <p:cNvPr id="5" name="Triangle 4">
            <a:extLst>
              <a:ext uri="{FF2B5EF4-FFF2-40B4-BE49-F238E27FC236}">
                <a16:creationId xmlns:a16="http://schemas.microsoft.com/office/drawing/2014/main" id="{534DED04-A7B5-3A4E-8708-A20E70780067}"/>
              </a:ext>
            </a:extLst>
          </p:cNvPr>
          <p:cNvSpPr/>
          <p:nvPr userDrawn="1"/>
        </p:nvSpPr>
        <p:spPr>
          <a:xfrm rot="10800000">
            <a:off x="736599" y="1523999"/>
            <a:ext cx="670559" cy="304800"/>
          </a:xfrm>
          <a:prstGeom prst="triangle">
            <a:avLst/>
          </a:prstGeom>
          <a:solidFill>
            <a:srgbClr val="FF2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Montserrat" panose="02000505000000020004" pitchFamily="2" charset="77"/>
            </a:endParaRPr>
          </a:p>
        </p:txBody>
      </p:sp>
      <p:pic>
        <p:nvPicPr>
          <p:cNvPr id="27" name="Image 26">
            <a:extLst>
              <a:ext uri="{FF2B5EF4-FFF2-40B4-BE49-F238E27FC236}">
                <a16:creationId xmlns:a16="http://schemas.microsoft.com/office/drawing/2014/main" id="{3B774F6C-637D-DC45-B772-A804837C43F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75600" y="304800"/>
            <a:ext cx="1640872" cy="878761"/>
          </a:xfrm>
          <a:prstGeom prst="rect">
            <a:avLst/>
          </a:prstGeom>
        </p:spPr>
      </p:pic>
      <p:sp>
        <p:nvSpPr>
          <p:cNvPr id="7" name="Espace réservé de la date 5">
            <a:extLst>
              <a:ext uri="{FF2B5EF4-FFF2-40B4-BE49-F238E27FC236}">
                <a16:creationId xmlns:a16="http://schemas.microsoft.com/office/drawing/2014/main" id="{A4925029-6B12-7C40-9635-7098759D7E82}"/>
              </a:ext>
            </a:extLst>
          </p:cNvPr>
          <p:cNvSpPr>
            <a:spLocks noGrp="1"/>
          </p:cNvSpPr>
          <p:nvPr>
            <p:ph type="dt" sz="half" idx="4294967295"/>
          </p:nvPr>
        </p:nvSpPr>
        <p:spPr>
          <a:xfrm>
            <a:off x="304800" y="7315200"/>
            <a:ext cx="2336800" cy="169277"/>
          </a:xfrm>
        </p:spPr>
        <p:txBody>
          <a:bodyPr/>
          <a:lstStyle/>
          <a:p>
            <a:fld id="{2C41AA09-C97F-6946-B2D6-0459F8A21E62}" type="datetime1">
              <a:rPr lang="fr-FR" smtClean="0"/>
              <a:t>24/08/2022</a:t>
            </a:fld>
            <a:endParaRPr lang="en-US" dirty="0"/>
          </a:p>
        </p:txBody>
      </p:sp>
      <p:sp>
        <p:nvSpPr>
          <p:cNvPr id="8" name="Espace réservé du pied de page 6">
            <a:extLst>
              <a:ext uri="{FF2B5EF4-FFF2-40B4-BE49-F238E27FC236}">
                <a16:creationId xmlns:a16="http://schemas.microsoft.com/office/drawing/2014/main" id="{D980C5E1-3747-AA40-AE04-1962EF25335A}"/>
              </a:ext>
            </a:extLst>
          </p:cNvPr>
          <p:cNvSpPr>
            <a:spLocks noGrp="1"/>
          </p:cNvSpPr>
          <p:nvPr>
            <p:ph type="ftr" sz="quarter" idx="4294967295"/>
          </p:nvPr>
        </p:nvSpPr>
        <p:spPr>
          <a:xfrm>
            <a:off x="3251200" y="7314933"/>
            <a:ext cx="3251200" cy="169277"/>
          </a:xfrm>
        </p:spPr>
        <p:txBody>
          <a:bodyPr/>
          <a:lstStyle/>
          <a:p>
            <a:r>
              <a:rPr lang="fr-FR" dirty="0"/>
              <a:t>Titre du chapitre rose</a:t>
            </a:r>
          </a:p>
        </p:txBody>
      </p:sp>
      <p:sp>
        <p:nvSpPr>
          <p:cNvPr id="9" name="Espace réservé du pied de page 6">
            <a:extLst>
              <a:ext uri="{FF2B5EF4-FFF2-40B4-BE49-F238E27FC236}">
                <a16:creationId xmlns:a16="http://schemas.microsoft.com/office/drawing/2014/main" id="{EDF0C808-087D-2F44-8C6B-8176B53E137B}"/>
              </a:ext>
            </a:extLst>
          </p:cNvPr>
          <p:cNvSpPr txBox="1">
            <a:spLocks/>
          </p:cNvSpPr>
          <p:nvPr userDrawn="1"/>
        </p:nvSpPr>
        <p:spPr>
          <a:xfrm>
            <a:off x="6756400" y="7314933"/>
            <a:ext cx="3251200" cy="169277"/>
          </a:xfrm>
          <a:prstGeom prst="rect">
            <a:avLst/>
          </a:prstGeom>
        </p:spPr>
        <p:txBody>
          <a:bodyPr wrap="square" lIns="0" tIns="0" rIns="0" bIns="0">
            <a:spAutoFit/>
          </a:bodyPr>
          <a:lstStyle>
            <a:defPPr>
              <a:defRPr lang="fr-FR"/>
            </a:defPPr>
            <a:lvl1pPr marL="0" algn="ctr" defTabSz="914400" rtl="0" eaLnBrk="1" latinLnBrk="0" hangingPunct="1">
              <a:defRPr sz="1100" b="0" i="0" kern="1200">
                <a:solidFill>
                  <a:schemeClr val="tx1">
                    <a:tint val="75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5E9532-C049-FE40-8F0C-2C061D12DA5B}" type="slidenum">
              <a:rPr lang="fr-FR" smtClean="0"/>
              <a:t>‹N°›</a:t>
            </a:fld>
            <a:endParaRPr lang="fr-FR" dirty="0"/>
          </a:p>
        </p:txBody>
      </p:sp>
      <p:pic>
        <p:nvPicPr>
          <p:cNvPr id="10" name="Image 9">
            <a:extLst>
              <a:ext uri="{FF2B5EF4-FFF2-40B4-BE49-F238E27FC236}">
                <a16:creationId xmlns:a16="http://schemas.microsoft.com/office/drawing/2014/main" id="{0A397A51-38A1-4940-BAA5-1518B26A01A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204200" y="1676400"/>
            <a:ext cx="889000" cy="297422"/>
          </a:xfrm>
          <a:prstGeom prst="rect">
            <a:avLst/>
          </a:prstGeom>
        </p:spPr>
      </p:pic>
    </p:spTree>
    <p:extLst>
      <p:ext uri="{BB962C8B-B14F-4D97-AF65-F5344CB8AC3E}">
        <p14:creationId xmlns:p14="http://schemas.microsoft.com/office/powerpoint/2010/main" val="15850364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2.png"/><Relationship Id="rId21" Type="http://schemas.openxmlformats.org/officeDocument/2006/relationships/slideLayout" Target="../slideLayouts/slideLayout21.xml"/><Relationship Id="rId34" Type="http://schemas.openxmlformats.org/officeDocument/2006/relationships/image" Target="../media/image7.png"/><Relationship Id="rId42" Type="http://schemas.openxmlformats.org/officeDocument/2006/relationships/image" Target="../media/image15.png"/><Relationship Id="rId47" Type="http://schemas.openxmlformats.org/officeDocument/2006/relationships/image" Target="../media/image20.png"/><Relationship Id="rId50" Type="http://schemas.openxmlformats.org/officeDocument/2006/relationships/image" Target="../media/image2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2.png"/><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5.png"/><Relationship Id="rId37" Type="http://schemas.openxmlformats.org/officeDocument/2006/relationships/image" Target="../media/image10.png"/><Relationship Id="rId40" Type="http://schemas.openxmlformats.org/officeDocument/2006/relationships/image" Target="../media/image13.png"/><Relationship Id="rId45" Type="http://schemas.openxmlformats.org/officeDocument/2006/relationships/image" Target="../media/image1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36" Type="http://schemas.openxmlformats.org/officeDocument/2006/relationships/image" Target="../media/image9.png"/><Relationship Id="rId49" Type="http://schemas.openxmlformats.org/officeDocument/2006/relationships/image" Target="../media/image2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4" Type="http://schemas.openxmlformats.org/officeDocument/2006/relationships/image" Target="../media/image1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 Id="rId35" Type="http://schemas.openxmlformats.org/officeDocument/2006/relationships/image" Target="../media/image8.png"/><Relationship Id="rId43" Type="http://schemas.openxmlformats.org/officeDocument/2006/relationships/image" Target="../media/image16.png"/><Relationship Id="rId48" Type="http://schemas.openxmlformats.org/officeDocument/2006/relationships/image" Target="../media/image2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6.png"/><Relationship Id="rId38" Type="http://schemas.openxmlformats.org/officeDocument/2006/relationships/image" Target="../media/image11.png"/><Relationship Id="rId46" Type="http://schemas.openxmlformats.org/officeDocument/2006/relationships/image" Target="../media/image19.png"/><Relationship Id="rId20" Type="http://schemas.openxmlformats.org/officeDocument/2006/relationships/slideLayout" Target="../slideLayouts/slideLayout20.xml"/><Relationship Id="rId41"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Holder 4">
            <a:extLst>
              <a:ext uri="{FF2B5EF4-FFF2-40B4-BE49-F238E27FC236}">
                <a16:creationId xmlns:a16="http://schemas.microsoft.com/office/drawing/2014/main" id="{329A3605-4536-4D47-A37C-017C42BE9987}"/>
              </a:ext>
            </a:extLst>
          </p:cNvPr>
          <p:cNvSpPr>
            <a:spLocks noGrp="1"/>
          </p:cNvSpPr>
          <p:nvPr>
            <p:ph type="ftr" sz="quarter" idx="3"/>
          </p:nvPr>
        </p:nvSpPr>
        <p:spPr>
          <a:xfrm>
            <a:off x="3251200" y="7239000"/>
            <a:ext cx="3251200" cy="169277"/>
          </a:xfrm>
          <a:prstGeom prst="rect">
            <a:avLst/>
          </a:prstGeom>
        </p:spPr>
        <p:txBody>
          <a:bodyPr wrap="square" lIns="0" tIns="0" rIns="0" bIns="0">
            <a:spAutoFit/>
          </a:bodyPr>
          <a:lstStyle>
            <a:lvl1pPr algn="ctr">
              <a:defRPr sz="1100" b="0" i="0">
                <a:solidFill>
                  <a:schemeClr val="tx1">
                    <a:tint val="75000"/>
                  </a:schemeClr>
                </a:solidFill>
                <a:latin typeface="Montserrat Light" pitchFamily="2" charset="77"/>
              </a:defRPr>
            </a:lvl1pPr>
          </a:lstStyle>
          <a:p>
            <a:r>
              <a:rPr lang="fr-FR" dirty="0"/>
              <a:t>Titre de la présentation</a:t>
            </a:r>
          </a:p>
        </p:txBody>
      </p:sp>
      <p:sp>
        <p:nvSpPr>
          <p:cNvPr id="14" name="Holder 5">
            <a:extLst>
              <a:ext uri="{FF2B5EF4-FFF2-40B4-BE49-F238E27FC236}">
                <a16:creationId xmlns:a16="http://schemas.microsoft.com/office/drawing/2014/main" id="{0FB7FA5E-03E9-D54B-9B06-D64814332BC9}"/>
              </a:ext>
            </a:extLst>
          </p:cNvPr>
          <p:cNvSpPr>
            <a:spLocks noGrp="1"/>
          </p:cNvSpPr>
          <p:nvPr>
            <p:ph type="dt" sz="half" idx="2"/>
          </p:nvPr>
        </p:nvSpPr>
        <p:spPr>
          <a:xfrm>
            <a:off x="304800" y="7239000"/>
            <a:ext cx="2336800" cy="169277"/>
          </a:xfrm>
          <a:prstGeom prst="rect">
            <a:avLst/>
          </a:prstGeom>
        </p:spPr>
        <p:txBody>
          <a:bodyPr wrap="square" lIns="0" tIns="0" rIns="0" bIns="0">
            <a:spAutoFit/>
          </a:bodyPr>
          <a:lstStyle>
            <a:lvl1pPr algn="l">
              <a:defRPr sz="1100" b="0" i="0">
                <a:solidFill>
                  <a:schemeClr val="tx1">
                    <a:tint val="75000"/>
                  </a:schemeClr>
                </a:solidFill>
                <a:latin typeface="Montserrat Light" pitchFamily="2" charset="77"/>
              </a:defRPr>
            </a:lvl1pPr>
          </a:lstStyle>
          <a:p>
            <a:fld id="{38BBACA1-5BF1-D34A-9E88-654725017FF6}" type="datetime1">
              <a:rPr lang="fr-FR" smtClean="0"/>
              <a:t>24/08/2022</a:t>
            </a:fld>
            <a:endParaRPr lang="en-US" dirty="0"/>
          </a:p>
        </p:txBody>
      </p:sp>
      <p:sp>
        <p:nvSpPr>
          <p:cNvPr id="16" name="Espace réservé du numéro de diapositive 15">
            <a:extLst>
              <a:ext uri="{FF2B5EF4-FFF2-40B4-BE49-F238E27FC236}">
                <a16:creationId xmlns:a16="http://schemas.microsoft.com/office/drawing/2014/main" id="{732AE135-89BB-9F45-90E9-499D5E70D4EE}"/>
              </a:ext>
            </a:extLst>
          </p:cNvPr>
          <p:cNvSpPr>
            <a:spLocks noGrp="1"/>
          </p:cNvSpPr>
          <p:nvPr>
            <p:ph type="sldNum" sz="quarter" idx="4"/>
          </p:nvPr>
        </p:nvSpPr>
        <p:spPr>
          <a:xfrm>
            <a:off x="7442200" y="7239000"/>
            <a:ext cx="2362200" cy="152400"/>
          </a:xfrm>
          <a:prstGeom prst="rect">
            <a:avLst/>
          </a:prstGeom>
        </p:spPr>
        <p:txBody>
          <a:bodyPr vert="horz" lIns="91440" tIns="45720" rIns="91440" bIns="45720" rtlCol="0" anchor="ctr"/>
          <a:lstStyle>
            <a:lvl1pPr algn="r">
              <a:defRPr sz="1100" b="0" i="0">
                <a:solidFill>
                  <a:schemeClr val="tx1">
                    <a:tint val="75000"/>
                  </a:schemeClr>
                </a:solidFill>
                <a:latin typeface="Montserrat Light" pitchFamily="2" charset="77"/>
              </a:defRPr>
            </a:lvl1pPr>
          </a:lstStyle>
          <a:p>
            <a:fld id="{83901F9D-A30C-A049-9B5D-2E71DB487216}" type="slidenum">
              <a:rPr lang="fr-FR" smtClean="0"/>
              <a:pPr/>
              <a:t>‹N°›</a:t>
            </a:fld>
            <a:endParaRPr lang="fr-FR" dirty="0"/>
          </a:p>
        </p:txBody>
      </p:sp>
      <p:sp>
        <p:nvSpPr>
          <p:cNvPr id="5" name="Holder 4">
            <a:extLst>
              <a:ext uri="{FF2B5EF4-FFF2-40B4-BE49-F238E27FC236}">
                <a16:creationId xmlns:a16="http://schemas.microsoft.com/office/drawing/2014/main" id="{11C1361D-23EB-1842-9F74-F349DF99838E}"/>
              </a:ext>
            </a:extLst>
          </p:cNvPr>
          <p:cNvSpPr txBox="1">
            <a:spLocks/>
          </p:cNvSpPr>
          <p:nvPr userDrawn="1"/>
        </p:nvSpPr>
        <p:spPr>
          <a:xfrm>
            <a:off x="3454400" y="7086600"/>
            <a:ext cx="3251200" cy="381000"/>
          </a:xfrm>
          <a:prstGeom prst="rect">
            <a:avLst/>
          </a:prstGeom>
        </p:spPr>
        <p:txBody>
          <a:bodyPr lIns="0" tIns="0" rIns="0" bIns="0"/>
          <a:lstStyle>
            <a:defPPr>
              <a:defRPr lang="fr-FR"/>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0" i="0" dirty="0">
                <a:latin typeface="Montserrat" panose="02000505000000020004" pitchFamily="2" charset="77"/>
              </a:rPr>
              <a:t>Titre de la présentation</a:t>
            </a:r>
          </a:p>
        </p:txBody>
      </p:sp>
      <p:sp>
        <p:nvSpPr>
          <p:cNvPr id="6" name="Holder 5">
            <a:extLst>
              <a:ext uri="{FF2B5EF4-FFF2-40B4-BE49-F238E27FC236}">
                <a16:creationId xmlns:a16="http://schemas.microsoft.com/office/drawing/2014/main" id="{918E3E39-20F3-5746-844E-517C5BD29C0E}"/>
              </a:ext>
            </a:extLst>
          </p:cNvPr>
          <p:cNvSpPr txBox="1">
            <a:spLocks/>
          </p:cNvSpPr>
          <p:nvPr userDrawn="1"/>
        </p:nvSpPr>
        <p:spPr>
          <a:xfrm>
            <a:off x="508000" y="7086600"/>
            <a:ext cx="2336800" cy="381000"/>
          </a:xfrm>
          <a:prstGeom prst="rect">
            <a:avLst/>
          </a:prstGeom>
        </p:spPr>
        <p:txBody>
          <a:bodyPr lIns="0" tIns="0" rIns="0" bIns="0"/>
          <a:lstStyle>
            <a:defPPr>
              <a:defRPr lang="fr-FR"/>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99F7B6-D37B-204F-99A8-E8709F59F958}" type="datetime1">
              <a:rPr lang="fr-FR" b="0" i="0" smtClean="0">
                <a:latin typeface="Montserrat" panose="02000505000000020004" pitchFamily="2" charset="77"/>
              </a:rPr>
              <a:pPr/>
              <a:t>24/08/2022</a:t>
            </a:fld>
            <a:endParaRPr lang="en-US" b="0" i="0" dirty="0">
              <a:latin typeface="Montserrat" panose="02000505000000020004" pitchFamily="2" charset="77"/>
            </a:endParaRPr>
          </a:p>
        </p:txBody>
      </p:sp>
      <p:sp>
        <p:nvSpPr>
          <p:cNvPr id="7" name="Holder 6">
            <a:extLst>
              <a:ext uri="{FF2B5EF4-FFF2-40B4-BE49-F238E27FC236}">
                <a16:creationId xmlns:a16="http://schemas.microsoft.com/office/drawing/2014/main" id="{31EE6A43-E4A1-1A47-81AD-AC8A70F96645}"/>
              </a:ext>
            </a:extLst>
          </p:cNvPr>
          <p:cNvSpPr txBox="1">
            <a:spLocks/>
          </p:cNvSpPr>
          <p:nvPr userDrawn="1"/>
        </p:nvSpPr>
        <p:spPr>
          <a:xfrm>
            <a:off x="7315200" y="7086600"/>
            <a:ext cx="2336800" cy="381000"/>
          </a:xfrm>
          <a:prstGeom prst="rect">
            <a:avLst/>
          </a:prstGeom>
        </p:spPr>
        <p:txBody>
          <a:bodyPr lIns="0" tIns="0" rIns="0" bIns="0"/>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b="0" i="0" smtClean="0">
                <a:latin typeface="Montserrat" panose="02000505000000020004" pitchFamily="2" charset="77"/>
              </a:rPr>
              <a:pPr/>
              <a:t>‹N°›</a:t>
            </a:fld>
            <a:endParaRPr lang="fr-FR" b="0" i="0" dirty="0">
              <a:latin typeface="Montserrat" panose="02000505000000020004" pitchFamily="2" charset="77"/>
            </a:endParaRPr>
          </a:p>
        </p:txBody>
      </p:sp>
      <p:pic>
        <p:nvPicPr>
          <p:cNvPr id="8" name="Image 7">
            <a:extLst>
              <a:ext uri="{FF2B5EF4-FFF2-40B4-BE49-F238E27FC236}">
                <a16:creationId xmlns:a16="http://schemas.microsoft.com/office/drawing/2014/main" id="{638D37AE-C9C0-C942-898C-7A2C6C4F909C}"/>
              </a:ext>
            </a:extLst>
          </p:cNvPr>
          <p:cNvPicPr>
            <a:picLocks noChangeAspect="1"/>
          </p:cNvPicPr>
          <p:nvPr userDrawn="1"/>
        </p:nvPicPr>
        <p:blipFill>
          <a:blip r:embed="rId28" cstate="print">
            <a:extLst>
              <a:ext uri="{28A0092B-C50C-407E-A947-70E740481C1C}">
                <a14:useLocalDpi xmlns:a14="http://schemas.microsoft.com/office/drawing/2010/main" val="0"/>
              </a:ext>
            </a:extLst>
          </a:blip>
          <a:srcRect/>
          <a:stretch/>
        </p:blipFill>
        <p:spPr>
          <a:xfrm>
            <a:off x="12700" y="12700"/>
            <a:ext cx="10147300" cy="7620000"/>
          </a:xfrm>
          <a:prstGeom prst="rect">
            <a:avLst/>
          </a:prstGeom>
        </p:spPr>
      </p:pic>
      <p:pic>
        <p:nvPicPr>
          <p:cNvPr id="9" name="Image 8">
            <a:extLst>
              <a:ext uri="{FF2B5EF4-FFF2-40B4-BE49-F238E27FC236}">
                <a16:creationId xmlns:a16="http://schemas.microsoft.com/office/drawing/2014/main" id="{A0DE2791-8BA3-9141-B51F-3D83C0261FB8}"/>
              </a:ext>
            </a:extLst>
          </p:cNvPr>
          <p:cNvPicPr>
            <a:picLocks noChangeAspect="1"/>
          </p:cNvPicPr>
          <p:nvPr userDrawn="1"/>
        </p:nvPicPr>
        <p:blipFill>
          <a:blip r:embed="rId29" cstate="print">
            <a:extLst>
              <a:ext uri="{28A0092B-C50C-407E-A947-70E740481C1C}">
                <a14:useLocalDpi xmlns:a14="http://schemas.microsoft.com/office/drawing/2010/main" val="0"/>
              </a:ext>
            </a:extLst>
          </a:blip>
          <a:srcRect/>
          <a:stretch/>
        </p:blipFill>
        <p:spPr>
          <a:xfrm>
            <a:off x="7416000" y="5715000"/>
            <a:ext cx="2250948" cy="1205484"/>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042A4635-F9E0-B54A-B544-146AFA15FAF2}"/>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794000" y="5793232"/>
            <a:ext cx="431800" cy="458278"/>
          </a:xfrm>
          <a:prstGeom prst="rect">
            <a:avLst/>
          </a:prstGeom>
        </p:spPr>
      </p:pic>
      <p:pic>
        <p:nvPicPr>
          <p:cNvPr id="23" name="Image 22">
            <a:extLst>
              <a:ext uri="{FF2B5EF4-FFF2-40B4-BE49-F238E27FC236}">
                <a16:creationId xmlns:a16="http://schemas.microsoft.com/office/drawing/2014/main" id="{D519B710-5132-4C42-B6D5-8D40C66F8AAF}"/>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17600" y="5794310"/>
            <a:ext cx="462775" cy="457200"/>
          </a:xfrm>
          <a:prstGeom prst="rect">
            <a:avLst/>
          </a:prstGeom>
        </p:spPr>
      </p:pic>
      <p:pic>
        <p:nvPicPr>
          <p:cNvPr id="24" name="Image 23" descr="Une image contenant jeu, alimentation, signe&#10;&#10;Description générée automatiquement">
            <a:extLst>
              <a:ext uri="{FF2B5EF4-FFF2-40B4-BE49-F238E27FC236}">
                <a16:creationId xmlns:a16="http://schemas.microsoft.com/office/drawing/2014/main" id="{1DCDBA1B-3221-864B-B91D-39279818FEAD}"/>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727200" y="5867400"/>
            <a:ext cx="392112" cy="384110"/>
          </a:xfrm>
          <a:prstGeom prst="rect">
            <a:avLst/>
          </a:prstGeom>
        </p:spPr>
      </p:pic>
      <p:pic>
        <p:nvPicPr>
          <p:cNvPr id="27" name="Image 26">
            <a:extLst>
              <a:ext uri="{FF2B5EF4-FFF2-40B4-BE49-F238E27FC236}">
                <a16:creationId xmlns:a16="http://schemas.microsoft.com/office/drawing/2014/main" id="{CE63BD1A-F9E9-0148-B4B6-4846849EE889}"/>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260600" y="5715000"/>
            <a:ext cx="457200" cy="560615"/>
          </a:xfrm>
          <a:prstGeom prst="rect">
            <a:avLst/>
          </a:prstGeom>
        </p:spPr>
      </p:pic>
      <p:pic>
        <p:nvPicPr>
          <p:cNvPr id="30" name="Image 29" descr="Une image contenant texte&#10;&#10;Description générée automatiquement">
            <a:extLst>
              <a:ext uri="{FF2B5EF4-FFF2-40B4-BE49-F238E27FC236}">
                <a16:creationId xmlns:a16="http://schemas.microsoft.com/office/drawing/2014/main" id="{901158FF-1424-6F4A-98E2-75816F74C7CA}"/>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1800" y="5870510"/>
            <a:ext cx="534582" cy="381000"/>
          </a:xfrm>
          <a:prstGeom prst="rect">
            <a:avLst/>
          </a:prstGeom>
        </p:spPr>
      </p:pic>
      <p:pic>
        <p:nvPicPr>
          <p:cNvPr id="31" name="Image 30">
            <a:extLst>
              <a:ext uri="{FF2B5EF4-FFF2-40B4-BE49-F238E27FC236}">
                <a16:creationId xmlns:a16="http://schemas.microsoft.com/office/drawing/2014/main" id="{B92C3F5F-77D1-1C47-B2EC-AD1D6D55EED2}"/>
              </a:ext>
            </a:extLst>
          </p:cNvPr>
          <p:cNvPicPr>
            <a:picLocks noChangeAspect="1"/>
          </p:cNvPicPr>
          <p:nvPr userDrawn="1"/>
        </p:nvPicPr>
        <p:blipFill rotWithShape="1">
          <a:blip r:embed="rId35">
            <a:extLst>
              <a:ext uri="{28A0092B-C50C-407E-A947-70E740481C1C}">
                <a14:useLocalDpi xmlns:a14="http://schemas.microsoft.com/office/drawing/2010/main" val="0"/>
              </a:ext>
            </a:extLst>
          </a:blip>
          <a:srcRect r="16261"/>
          <a:stretch/>
        </p:blipFill>
        <p:spPr>
          <a:xfrm>
            <a:off x="3639080" y="457200"/>
            <a:ext cx="6520920" cy="5943600"/>
          </a:xfrm>
          <a:prstGeom prst="rect">
            <a:avLst/>
          </a:prstGeom>
        </p:spPr>
      </p:pic>
      <p:pic>
        <p:nvPicPr>
          <p:cNvPr id="33" name="Image 32">
            <a:extLst>
              <a:ext uri="{FF2B5EF4-FFF2-40B4-BE49-F238E27FC236}">
                <a16:creationId xmlns:a16="http://schemas.microsoft.com/office/drawing/2014/main" id="{4FF0063F-F61B-8E42-B09A-A878C231B209}"/>
              </a:ext>
            </a:extLst>
          </p:cNvPr>
          <p:cNvPicPr>
            <a:picLocks noChangeAspect="1"/>
          </p:cNvPicPr>
          <p:nvPr userDrawn="1"/>
        </p:nvPicPr>
        <p:blipFill>
          <a:blip r:embed="rId36" cstate="print">
            <a:extLst>
              <a:ext uri="{28A0092B-C50C-407E-A947-70E740481C1C}">
                <a14:useLocalDpi xmlns:a14="http://schemas.microsoft.com/office/drawing/2010/main" val="0"/>
              </a:ext>
            </a:extLst>
          </a:blip>
          <a:srcRect/>
          <a:stretch/>
        </p:blipFill>
        <p:spPr>
          <a:xfrm>
            <a:off x="5232400" y="5181600"/>
            <a:ext cx="889000" cy="297422"/>
          </a:xfrm>
          <a:prstGeom prst="rect">
            <a:avLst/>
          </a:prstGeom>
        </p:spPr>
      </p:pic>
      <p:grpSp>
        <p:nvGrpSpPr>
          <p:cNvPr id="2" name="Groupe 1">
            <a:extLst>
              <a:ext uri="{FF2B5EF4-FFF2-40B4-BE49-F238E27FC236}">
                <a16:creationId xmlns:a16="http://schemas.microsoft.com/office/drawing/2014/main" id="{A616BECD-4788-DA45-BF4F-C1BC8E4BB46C}"/>
              </a:ext>
            </a:extLst>
          </p:cNvPr>
          <p:cNvGrpSpPr/>
          <p:nvPr userDrawn="1"/>
        </p:nvGrpSpPr>
        <p:grpSpPr>
          <a:xfrm>
            <a:off x="431800" y="6553200"/>
            <a:ext cx="6112933" cy="972174"/>
            <a:chOff x="431800" y="6448862"/>
            <a:chExt cx="6112933" cy="972174"/>
          </a:xfrm>
        </p:grpSpPr>
        <p:pic>
          <p:nvPicPr>
            <p:cNvPr id="34" name="Image 33">
              <a:extLst>
                <a:ext uri="{FF2B5EF4-FFF2-40B4-BE49-F238E27FC236}">
                  <a16:creationId xmlns:a16="http://schemas.microsoft.com/office/drawing/2014/main" id="{8670CFE4-DEA3-CF4E-9F55-F98F4DE1AC4D}"/>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77268" y="6448862"/>
              <a:ext cx="685800" cy="504050"/>
            </a:xfrm>
            <a:prstGeom prst="rect">
              <a:avLst/>
            </a:prstGeom>
          </p:spPr>
        </p:pic>
        <p:pic>
          <p:nvPicPr>
            <p:cNvPr id="35" name="Image 34">
              <a:extLst>
                <a:ext uri="{FF2B5EF4-FFF2-40B4-BE49-F238E27FC236}">
                  <a16:creationId xmlns:a16="http://schemas.microsoft.com/office/drawing/2014/main" id="{3FC4365C-6979-7943-AC79-2063B35B750E}"/>
                </a:ext>
              </a:extLst>
            </p:cNvPr>
            <p:cNvPicPr>
              <a:picLocks noChangeAspect="1"/>
            </p:cNvPicPr>
            <p:nvPr userDrawn="1"/>
          </p:nvPicPr>
          <p:blipFill>
            <a:blip r:embed="rId38" cstate="print">
              <a:extLst>
                <a:ext uri="{28A0092B-C50C-407E-A947-70E740481C1C}">
                  <a14:useLocalDpi xmlns:a14="http://schemas.microsoft.com/office/drawing/2010/main" val="0"/>
                </a:ext>
              </a:extLst>
            </a:blip>
            <a:srcRect/>
            <a:stretch/>
          </p:blipFill>
          <p:spPr>
            <a:xfrm>
              <a:off x="431800" y="6504432"/>
              <a:ext cx="1066800" cy="256031"/>
            </a:xfrm>
            <a:prstGeom prst="rect">
              <a:avLst/>
            </a:prstGeom>
          </p:spPr>
        </p:pic>
        <p:pic>
          <p:nvPicPr>
            <p:cNvPr id="36" name="Image 35">
              <a:extLst>
                <a:ext uri="{FF2B5EF4-FFF2-40B4-BE49-F238E27FC236}">
                  <a16:creationId xmlns:a16="http://schemas.microsoft.com/office/drawing/2014/main" id="{33CC4C97-B5D4-CC4B-AF90-48020D030D7D}"/>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431801" y="6858000"/>
              <a:ext cx="862584" cy="484632"/>
            </a:xfrm>
            <a:prstGeom prst="rect">
              <a:avLst/>
            </a:prstGeom>
          </p:spPr>
        </p:pic>
        <p:pic>
          <p:nvPicPr>
            <p:cNvPr id="37" name="Image 36">
              <a:extLst>
                <a:ext uri="{FF2B5EF4-FFF2-40B4-BE49-F238E27FC236}">
                  <a16:creationId xmlns:a16="http://schemas.microsoft.com/office/drawing/2014/main" id="{725354BC-2262-6C4F-A32A-471D4D17659A}"/>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5461000" y="7128000"/>
              <a:ext cx="942975" cy="154305"/>
            </a:xfrm>
            <a:prstGeom prst="rect">
              <a:avLst/>
            </a:prstGeom>
          </p:spPr>
        </p:pic>
        <p:pic>
          <p:nvPicPr>
            <p:cNvPr id="38" name="Image 37">
              <a:extLst>
                <a:ext uri="{FF2B5EF4-FFF2-40B4-BE49-F238E27FC236}">
                  <a16:creationId xmlns:a16="http://schemas.microsoft.com/office/drawing/2014/main" id="{9188AD03-FE72-5E42-9B3E-E6566FE26E8D}"/>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476000" y="6948000"/>
              <a:ext cx="852294" cy="381000"/>
            </a:xfrm>
            <a:prstGeom prst="rect">
              <a:avLst/>
            </a:prstGeom>
          </p:spPr>
        </p:pic>
        <p:pic>
          <p:nvPicPr>
            <p:cNvPr id="39" name="Image 38">
              <a:extLst>
                <a:ext uri="{FF2B5EF4-FFF2-40B4-BE49-F238E27FC236}">
                  <a16:creationId xmlns:a16="http://schemas.microsoft.com/office/drawing/2014/main" id="{3FFA6986-A46C-114E-8272-387ED4C1583F}"/>
                </a:ext>
              </a:extLst>
            </p:cNvPr>
            <p:cNvPicPr>
              <a:picLocks noChangeAspect="1"/>
            </p:cNvPicPr>
            <p:nvPr userDrawn="1"/>
          </p:nvPicPr>
          <p:blipFill>
            <a:blip r:embed="rId42" cstate="print">
              <a:extLst>
                <a:ext uri="{28A0092B-C50C-407E-A947-70E740481C1C}">
                  <a14:useLocalDpi xmlns:a14="http://schemas.microsoft.com/office/drawing/2010/main" val="0"/>
                </a:ext>
              </a:extLst>
            </a:blip>
            <a:srcRect/>
            <a:stretch/>
          </p:blipFill>
          <p:spPr>
            <a:xfrm>
              <a:off x="4394200" y="6558666"/>
              <a:ext cx="564457" cy="299334"/>
            </a:xfrm>
            <a:prstGeom prst="rect">
              <a:avLst/>
            </a:prstGeom>
          </p:spPr>
        </p:pic>
        <p:pic>
          <p:nvPicPr>
            <p:cNvPr id="40" name="Image 39">
              <a:extLst>
                <a:ext uri="{FF2B5EF4-FFF2-40B4-BE49-F238E27FC236}">
                  <a16:creationId xmlns:a16="http://schemas.microsoft.com/office/drawing/2014/main" id="{013615F8-6112-BA4C-B28B-94A7E160E21B}"/>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p:blipFill>
          <p:spPr>
            <a:xfrm>
              <a:off x="2565400" y="6858000"/>
              <a:ext cx="477252" cy="533400"/>
            </a:xfrm>
            <a:prstGeom prst="rect">
              <a:avLst/>
            </a:prstGeom>
          </p:spPr>
        </p:pic>
        <p:pic>
          <p:nvPicPr>
            <p:cNvPr id="41" name="Image 40" descr="Une image contenant texte&#10;&#10;Description générée automatiquement">
              <a:extLst>
                <a:ext uri="{FF2B5EF4-FFF2-40B4-BE49-F238E27FC236}">
                  <a16:creationId xmlns:a16="http://schemas.microsoft.com/office/drawing/2014/main" id="{19BD37DD-2CE1-DF44-91CC-18339A46078B}"/>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565400" y="6477000"/>
              <a:ext cx="715788" cy="355600"/>
            </a:xfrm>
            <a:prstGeom prst="rect">
              <a:avLst/>
            </a:prstGeom>
          </p:spPr>
        </p:pic>
        <p:pic>
          <p:nvPicPr>
            <p:cNvPr id="42" name="Image 41">
              <a:extLst>
                <a:ext uri="{FF2B5EF4-FFF2-40B4-BE49-F238E27FC236}">
                  <a16:creationId xmlns:a16="http://schemas.microsoft.com/office/drawing/2014/main" id="{EF0C42F3-71A2-DC4F-833D-50838C83EFD1}"/>
                </a:ext>
              </a:extLst>
            </p:cNvPr>
            <p:cNvPicPr>
              <a:picLocks noChangeAspect="1"/>
            </p:cNvPicPr>
            <p:nvPr userDrawn="1"/>
          </p:nvPicPr>
          <p:blipFill>
            <a:blip r:embed="rId45" cstate="print">
              <a:extLst>
                <a:ext uri="{28A0092B-C50C-407E-A947-70E740481C1C}">
                  <a14:useLocalDpi xmlns:a14="http://schemas.microsoft.com/office/drawing/2010/main" val="0"/>
                </a:ext>
              </a:extLst>
            </a:blip>
            <a:srcRect/>
            <a:stretch/>
          </p:blipFill>
          <p:spPr>
            <a:xfrm>
              <a:off x="3556000" y="6516000"/>
              <a:ext cx="607060" cy="306070"/>
            </a:xfrm>
            <a:prstGeom prst="rect">
              <a:avLst/>
            </a:prstGeom>
          </p:spPr>
        </p:pic>
        <p:pic>
          <p:nvPicPr>
            <p:cNvPr id="43" name="Image 42">
              <a:extLst>
                <a:ext uri="{FF2B5EF4-FFF2-40B4-BE49-F238E27FC236}">
                  <a16:creationId xmlns:a16="http://schemas.microsoft.com/office/drawing/2014/main" id="{58E29E92-E544-7341-807E-CFAB0D47D308}"/>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6070600" y="6477000"/>
              <a:ext cx="474133" cy="468055"/>
            </a:xfrm>
            <a:prstGeom prst="rect">
              <a:avLst/>
            </a:prstGeom>
          </p:spPr>
        </p:pic>
        <p:pic>
          <p:nvPicPr>
            <p:cNvPr id="44" name="Image 43" descr="Une image contenant flèche&#10;&#10;Description générée automatiquement">
              <a:extLst>
                <a:ext uri="{FF2B5EF4-FFF2-40B4-BE49-F238E27FC236}">
                  <a16:creationId xmlns:a16="http://schemas.microsoft.com/office/drawing/2014/main" id="{52FAA999-57AB-8041-91C8-A6B18AA44C4C}"/>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3860800" y="6896100"/>
              <a:ext cx="660400" cy="495300"/>
            </a:xfrm>
            <a:prstGeom prst="rect">
              <a:avLst/>
            </a:prstGeom>
          </p:spPr>
        </p:pic>
        <p:pic>
          <p:nvPicPr>
            <p:cNvPr id="45" name="Image 44">
              <a:extLst>
                <a:ext uri="{FF2B5EF4-FFF2-40B4-BE49-F238E27FC236}">
                  <a16:creationId xmlns:a16="http://schemas.microsoft.com/office/drawing/2014/main" id="{6247B87B-541B-AE49-9F22-FF0AB365C05A}"/>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1651000" y="6477000"/>
              <a:ext cx="635000" cy="381000"/>
            </a:xfrm>
            <a:prstGeom prst="rect">
              <a:avLst/>
            </a:prstGeom>
          </p:spPr>
        </p:pic>
        <p:pic>
          <p:nvPicPr>
            <p:cNvPr id="46" name="Image 45">
              <a:extLst>
                <a:ext uri="{FF2B5EF4-FFF2-40B4-BE49-F238E27FC236}">
                  <a16:creationId xmlns:a16="http://schemas.microsoft.com/office/drawing/2014/main" id="{E965D681-65B1-0A41-9834-9C82A8635ABE}"/>
                </a:ext>
              </a:extLst>
            </p:cNvPr>
            <p:cNvPicPr>
              <a:picLocks noChangeAspect="1"/>
            </p:cNvPicPr>
            <p:nvPr userDrawn="1"/>
          </p:nvPicPr>
          <p:blipFill>
            <a:blip r:embed="rId49" cstate="print">
              <a:extLst>
                <a:ext uri="{28A0092B-C50C-407E-A947-70E740481C1C}">
                  <a14:useLocalDpi xmlns:a14="http://schemas.microsoft.com/office/drawing/2010/main" val="0"/>
                </a:ext>
              </a:extLst>
            </a:blip>
            <a:stretch>
              <a:fillRect/>
            </a:stretch>
          </p:blipFill>
          <p:spPr>
            <a:xfrm>
              <a:off x="4622800" y="7010400"/>
              <a:ext cx="585553" cy="317500"/>
            </a:xfrm>
            <a:prstGeom prst="rect">
              <a:avLst/>
            </a:prstGeom>
          </p:spPr>
        </p:pic>
        <p:pic>
          <p:nvPicPr>
            <p:cNvPr id="47" name="Image 46">
              <a:extLst>
                <a:ext uri="{FF2B5EF4-FFF2-40B4-BE49-F238E27FC236}">
                  <a16:creationId xmlns:a16="http://schemas.microsoft.com/office/drawing/2014/main" id="{0BA87E10-E344-F944-B0F7-49A2716E7ED3}"/>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3240000" y="6840000"/>
              <a:ext cx="553647" cy="581036"/>
            </a:xfrm>
            <a:prstGeom prst="rect">
              <a:avLst/>
            </a:prstGeom>
          </p:spPr>
        </p:pic>
      </p:grpSp>
      <p:cxnSp>
        <p:nvCxnSpPr>
          <p:cNvPr id="4" name="Connecteur droit 3">
            <a:extLst>
              <a:ext uri="{FF2B5EF4-FFF2-40B4-BE49-F238E27FC236}">
                <a16:creationId xmlns:a16="http://schemas.microsoft.com/office/drawing/2014/main" id="{6FDB09CA-5A28-494C-B1E9-DC45E317F7D1}"/>
              </a:ext>
            </a:extLst>
          </p:cNvPr>
          <p:cNvCxnSpPr>
            <a:cxnSpLocks/>
          </p:cNvCxnSpPr>
          <p:nvPr userDrawn="1"/>
        </p:nvCxnSpPr>
        <p:spPr>
          <a:xfrm>
            <a:off x="431800" y="6477000"/>
            <a:ext cx="274320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1" r:id="rId7"/>
    <p:sldLayoutId id="2147483672" r:id="rId8"/>
    <p:sldLayoutId id="2147483673" r:id="rId9"/>
    <p:sldLayoutId id="2147483675" r:id="rId10"/>
    <p:sldLayoutId id="2147483674" r:id="rId11"/>
    <p:sldLayoutId id="2147483676" r:id="rId12"/>
    <p:sldLayoutId id="2147483687" r:id="rId13"/>
    <p:sldLayoutId id="2147483670" r:id="rId14"/>
    <p:sldLayoutId id="2147483677" r:id="rId15"/>
    <p:sldLayoutId id="2147483679" r:id="rId16"/>
    <p:sldLayoutId id="2147483680" r:id="rId17"/>
    <p:sldLayoutId id="2147483682" r:id="rId18"/>
    <p:sldLayoutId id="2147483681" r:id="rId19"/>
    <p:sldLayoutId id="2147483683" r:id="rId20"/>
    <p:sldLayoutId id="2147483684" r:id="rId21"/>
    <p:sldLayoutId id="2147483685" r:id="rId22"/>
    <p:sldLayoutId id="2147483686" r:id="rId23"/>
    <p:sldLayoutId id="2147483688" r:id="rId24"/>
    <p:sldLayoutId id="2147483689" r:id="rId25"/>
    <p:sldLayoutId id="2147483690" r:id="rId26"/>
  </p:sldLayoutIdLst>
  <p:hf hdr="0"/>
  <p:txStyles>
    <p:titleStyle>
      <a:lvl1pPr>
        <a:defRPr sz="5400">
          <a:solidFill>
            <a:srgbClr val="C00000"/>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normandie.athle.fr/upload/ssites/001445/formation_officiel_-_dirigeants_ou_autres/support/s_inscrire_a_une_formation/etape_1.1_rechercher_une_formation.pdf" TargetMode="External"/><Relationship Id="rId7" Type="http://schemas.openxmlformats.org/officeDocument/2006/relationships/hyperlink" Target="http://normandie.athle.fr/upload/ssites/001445/formation_officiel_-_dirigeants_ou_autres/support/s_inscrire_a_une_formation/etape_4_suivre_mon_inscription_-_acces_a_mon_espace_personnel.pdf"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s://www.formation-athle.fr/bienvenue" TargetMode="External"/><Relationship Id="rId5" Type="http://schemas.openxmlformats.org/officeDocument/2006/relationships/hyperlink" Target="http://normandie.athle.fr/upload/ssites/001445/formation_officiel_-_dirigeants_ou_autres/support/s_inscrire_a_une_formation/etape_3_m_inscrire_sur_la_plateforme_formations.pdf" TargetMode="External"/><Relationship Id="rId4" Type="http://schemas.openxmlformats.org/officeDocument/2006/relationships/hyperlink" Target="http://normandie.athle.fr/upload/ssites/001445/formation_officiel_-_dirigeants_ou_autres/support/s_inscrire_a_une_formation/etape_2_m_inscrire_en_ligne.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2.xml"/><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hyperlink" Target="mailto:pascalmachat@aol.com" TargetMode="Externa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hyperlink" Target="mailto:normandie.athle@orange.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thle.fr/asp.net/main.html/html.aspx?htmlid=5718#sportif"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8EE614-7C27-7D46-A9AD-3F1F0E5C51C9}"/>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3714751" y="609600"/>
            <a:ext cx="3041648" cy="1279198"/>
          </a:xfrm>
          <a:prstGeom prst="rect">
            <a:avLst/>
          </a:prstGeom>
        </p:spPr>
      </p:pic>
      <p:sp>
        <p:nvSpPr>
          <p:cNvPr id="9" name="Titre 8">
            <a:extLst>
              <a:ext uri="{FF2B5EF4-FFF2-40B4-BE49-F238E27FC236}">
                <a16:creationId xmlns:a16="http://schemas.microsoft.com/office/drawing/2014/main" id="{3AA4479B-8FA7-8C49-9FE4-DAA790644E59}"/>
              </a:ext>
            </a:extLst>
          </p:cNvPr>
          <p:cNvSpPr>
            <a:spLocks noGrp="1"/>
          </p:cNvSpPr>
          <p:nvPr>
            <p:ph type="ctrTitle" idx="4294967295"/>
          </p:nvPr>
        </p:nvSpPr>
        <p:spPr>
          <a:xfrm>
            <a:off x="508000" y="609600"/>
            <a:ext cx="7162800" cy="1815882"/>
          </a:xfrm>
          <a:prstGeom prst="rect">
            <a:avLst/>
          </a:prstGeom>
        </p:spPr>
        <p:txBody>
          <a:bodyPr>
            <a:normAutofit fontScale="90000"/>
          </a:bodyPr>
          <a:lstStyle/>
          <a:p>
            <a:r>
              <a:rPr lang="fr-FR" sz="5800" spc="-125" dirty="0">
                <a:solidFill>
                  <a:srgbClr val="C00000"/>
                </a:solidFill>
                <a:latin typeface="Montserrat" panose="02000505000000020004" pitchFamily="2" charset="77"/>
              </a:rPr>
              <a:t>LIVRET DE FORMATIONS ENCADREMENT SPORTIF</a:t>
            </a:r>
          </a:p>
        </p:txBody>
      </p:sp>
      <p:sp>
        <p:nvSpPr>
          <p:cNvPr id="10" name="object 2">
            <a:extLst>
              <a:ext uri="{FF2B5EF4-FFF2-40B4-BE49-F238E27FC236}">
                <a16:creationId xmlns:a16="http://schemas.microsoft.com/office/drawing/2014/main" id="{55EA602D-BB8C-D745-9008-7B639F8FFE9E}"/>
              </a:ext>
            </a:extLst>
          </p:cNvPr>
          <p:cNvSpPr txBox="1"/>
          <p:nvPr/>
        </p:nvSpPr>
        <p:spPr>
          <a:xfrm>
            <a:off x="660400" y="3842657"/>
            <a:ext cx="7474734" cy="597599"/>
          </a:xfrm>
          <a:prstGeom prst="rect">
            <a:avLst/>
          </a:prstGeom>
        </p:spPr>
        <p:txBody>
          <a:bodyPr vert="horz" wrap="square" lIns="0" tIns="165100" rIns="0" bIns="0" rtlCol="0">
            <a:spAutoFit/>
          </a:bodyPr>
          <a:lstStyle/>
          <a:p>
            <a:pPr marL="12700">
              <a:lnSpc>
                <a:spcPct val="100000"/>
              </a:lnSpc>
              <a:spcBef>
                <a:spcPts val="1300"/>
              </a:spcBef>
              <a:spcAft>
                <a:spcPts val="600"/>
              </a:spcAft>
            </a:pPr>
            <a:r>
              <a:rPr lang="fr-FR" sz="2800" spc="-25" dirty="0">
                <a:solidFill>
                  <a:srgbClr val="333333"/>
                </a:solidFill>
                <a:latin typeface="Montserrat"/>
                <a:cs typeface="Montserrat"/>
              </a:rPr>
              <a:t>Automne 2022</a:t>
            </a:r>
            <a:endParaRPr sz="2400" dirty="0">
              <a:latin typeface="Montserrat-Light"/>
              <a:cs typeface="Montserrat-Light"/>
            </a:endParaRPr>
          </a:p>
        </p:txBody>
      </p:sp>
    </p:spTree>
    <p:extLst>
      <p:ext uri="{BB962C8B-B14F-4D97-AF65-F5344CB8AC3E}">
        <p14:creationId xmlns:p14="http://schemas.microsoft.com/office/powerpoint/2010/main" val="324945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001D0D-C4F6-8C4F-86D1-8CD237B768D6}"/>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7" name="Image 6">
            <a:extLst>
              <a:ext uri="{FF2B5EF4-FFF2-40B4-BE49-F238E27FC236}">
                <a16:creationId xmlns:a16="http://schemas.microsoft.com/office/drawing/2014/main" id="{45E7F62E-F6BA-424E-8A3C-7F12FB00EC9A}"/>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graphicFrame>
        <p:nvGraphicFramePr>
          <p:cNvPr id="4" name="Tableau 5">
            <a:extLst>
              <a:ext uri="{FF2B5EF4-FFF2-40B4-BE49-F238E27FC236}">
                <a16:creationId xmlns:a16="http://schemas.microsoft.com/office/drawing/2014/main" id="{FFF3F19F-9895-42C8-9782-DFF1EEE82262}"/>
              </a:ext>
            </a:extLst>
          </p:cNvPr>
          <p:cNvGraphicFramePr>
            <a:graphicFrameLocks noGrp="1"/>
          </p:cNvGraphicFramePr>
          <p:nvPr>
            <p:extLst>
              <p:ext uri="{D42A27DB-BD31-4B8C-83A1-F6EECF244321}">
                <p14:modId xmlns:p14="http://schemas.microsoft.com/office/powerpoint/2010/main" val="305083361"/>
              </p:ext>
            </p:extLst>
          </p:nvPr>
        </p:nvGraphicFramePr>
        <p:xfrm>
          <a:off x="0" y="2641430"/>
          <a:ext cx="10160000" cy="2743200"/>
        </p:xfrm>
        <a:graphic>
          <a:graphicData uri="http://schemas.openxmlformats.org/drawingml/2006/table">
            <a:tbl>
              <a:tblPr firstRow="1" bandRow="1">
                <a:tableStyleId>{21E4AEA4-8DFA-4A89-87EB-49C32662AFE0}</a:tableStyleId>
              </a:tblPr>
              <a:tblGrid>
                <a:gridCol w="3790259">
                  <a:extLst>
                    <a:ext uri="{9D8B030D-6E8A-4147-A177-3AD203B41FA5}">
                      <a16:colId xmlns:a16="http://schemas.microsoft.com/office/drawing/2014/main" val="3890744005"/>
                    </a:ext>
                  </a:extLst>
                </a:gridCol>
                <a:gridCol w="631710">
                  <a:extLst>
                    <a:ext uri="{9D8B030D-6E8A-4147-A177-3AD203B41FA5}">
                      <a16:colId xmlns:a16="http://schemas.microsoft.com/office/drawing/2014/main" val="288941056"/>
                    </a:ext>
                  </a:extLst>
                </a:gridCol>
                <a:gridCol w="810431">
                  <a:extLst>
                    <a:ext uri="{9D8B030D-6E8A-4147-A177-3AD203B41FA5}">
                      <a16:colId xmlns:a16="http://schemas.microsoft.com/office/drawing/2014/main" val="213879581"/>
                    </a:ext>
                  </a:extLst>
                </a:gridCol>
                <a:gridCol w="4927600">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latin typeface="Montserrat" panose="02000505000000020004" pitchFamily="2" charset="77"/>
                        </a:rPr>
                        <a:t>Modules obligatoires :</a:t>
                      </a:r>
                    </a:p>
                  </a:txBody>
                  <a:tcPr/>
                </a:tc>
                <a:tc>
                  <a:txBody>
                    <a:bodyPr/>
                    <a:lstStyle/>
                    <a:p>
                      <a:r>
                        <a:rPr lang="fr-FR" dirty="0"/>
                        <a:t>N°</a:t>
                      </a:r>
                    </a:p>
                  </a:txBody>
                  <a:tcPr/>
                </a:tc>
                <a:tc>
                  <a:txBody>
                    <a:bodyPr/>
                    <a:lstStyle/>
                    <a:p>
                      <a:r>
                        <a:rPr lang="fr-FR" dirty="0"/>
                        <a:t>Nb d’H</a:t>
                      </a:r>
                    </a:p>
                  </a:txBody>
                  <a:tcPr/>
                </a:tc>
                <a:tc>
                  <a:txBody>
                    <a:bodyPr/>
                    <a:lstStyle/>
                    <a:p>
                      <a:r>
                        <a:rPr lang="fr-FR" dirty="0"/>
                        <a:t>Dates</a:t>
                      </a:r>
                    </a:p>
                  </a:txBody>
                  <a:tcPr/>
                </a:tc>
                <a:extLst>
                  <a:ext uri="{0D108BD9-81ED-4DB2-BD59-A6C34878D82A}">
                    <a16:rowId xmlns:a16="http://schemas.microsoft.com/office/drawing/2014/main" val="135886004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Responsabilité et Ethique</a:t>
                      </a:r>
                    </a:p>
                  </a:txBody>
                  <a:tcPr/>
                </a:tc>
                <a:tc>
                  <a:txBody>
                    <a:bodyPr/>
                    <a:lstStyle/>
                    <a:p>
                      <a:r>
                        <a:rPr lang="fr-FR" dirty="0">
                          <a:solidFill>
                            <a:schemeClr val="tx1"/>
                          </a:solidFill>
                        </a:rPr>
                        <a:t>001</a:t>
                      </a:r>
                    </a:p>
                  </a:txBody>
                  <a:tcPr/>
                </a:tc>
                <a:tc>
                  <a:txBody>
                    <a:bodyPr/>
                    <a:lstStyle/>
                    <a:p>
                      <a:r>
                        <a:rPr lang="fr-FR" dirty="0">
                          <a:solidFill>
                            <a:schemeClr val="tx1"/>
                          </a:solidFill>
                        </a:rPr>
                        <a:t>3h</a:t>
                      </a:r>
                    </a:p>
                  </a:txBody>
                  <a:tcPr/>
                </a:tc>
                <a:tc>
                  <a:txBody>
                    <a:bodyPr/>
                    <a:lstStyle/>
                    <a:p>
                      <a:r>
                        <a:rPr lang="fr-FR" dirty="0">
                          <a:solidFill>
                            <a:schemeClr val="tx1"/>
                          </a:solidFill>
                        </a:rPr>
                        <a:t>Samedi 23 sept. de 19h à 22h00 à Grand Quevilly</a:t>
                      </a:r>
                    </a:p>
                    <a:p>
                      <a:r>
                        <a:rPr lang="fr-FR" dirty="0">
                          <a:solidFill>
                            <a:schemeClr val="tx1"/>
                          </a:solidFill>
                        </a:rPr>
                        <a:t>Samedi 8 octobre de 9h à 12h00 à Grand Quevilly</a:t>
                      </a:r>
                    </a:p>
                    <a:p>
                      <a:r>
                        <a:rPr lang="fr-FR" dirty="0">
                          <a:solidFill>
                            <a:schemeClr val="tx1"/>
                          </a:solidFill>
                        </a:rPr>
                        <a:t>Samedi 8 octobre de 17h à 20h00 à Val de Reuil</a:t>
                      </a:r>
                    </a:p>
                    <a:p>
                      <a:endParaRPr lang="fr-FR" dirty="0">
                        <a:solidFill>
                          <a:schemeClr val="tx1"/>
                        </a:solidFill>
                      </a:endParaRPr>
                    </a:p>
                  </a:txBody>
                  <a:tcPr/>
                </a:tc>
                <a:extLst>
                  <a:ext uri="{0D108BD9-81ED-4DB2-BD59-A6C34878D82A}">
                    <a16:rowId xmlns:a16="http://schemas.microsoft.com/office/drawing/2014/main" val="352336730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Accueillir, animer et sécuriser</a:t>
                      </a:r>
                    </a:p>
                  </a:txBody>
                  <a:tcPr/>
                </a:tc>
                <a:tc>
                  <a:txBody>
                    <a:bodyPr/>
                    <a:lstStyle/>
                    <a:p>
                      <a:r>
                        <a:rPr lang="fr-FR" dirty="0">
                          <a:solidFill>
                            <a:schemeClr val="tx1"/>
                          </a:solidFill>
                        </a:rPr>
                        <a:t>002</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8 octobre de 9h à 17h00 à Val de Reuil</a:t>
                      </a:r>
                    </a:p>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22 octobre de 9h à 17h00 à Grand Quevilly</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solidFill>
                          <a:schemeClr val="tx1"/>
                        </a:solidFill>
                      </a:endParaRPr>
                    </a:p>
                  </a:txBody>
                  <a:tcPr/>
                </a:tc>
                <a:extLst>
                  <a:ext uri="{0D108BD9-81ED-4DB2-BD59-A6C34878D82A}">
                    <a16:rowId xmlns:a16="http://schemas.microsoft.com/office/drawing/2014/main" val="2159677376"/>
                  </a:ext>
                </a:extLst>
              </a:tr>
            </a:tbl>
          </a:graphicData>
        </a:graphic>
      </p:graphicFrame>
      <p:sp>
        <p:nvSpPr>
          <p:cNvPr id="11" name="object 3">
            <a:extLst>
              <a:ext uri="{FF2B5EF4-FFF2-40B4-BE49-F238E27FC236}">
                <a16:creationId xmlns:a16="http://schemas.microsoft.com/office/drawing/2014/main" id="{4D5433CF-945C-48C7-99F6-1D4359B72186}"/>
              </a:ext>
            </a:extLst>
          </p:cNvPr>
          <p:cNvSpPr txBox="1"/>
          <p:nvPr/>
        </p:nvSpPr>
        <p:spPr>
          <a:xfrm>
            <a:off x="1346200" y="24765"/>
            <a:ext cx="6273800" cy="1502976"/>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Assistant (niveau 1)</a:t>
            </a:r>
          </a:p>
          <a:p>
            <a:pPr marL="12700">
              <a:spcBef>
                <a:spcPts val="100"/>
              </a:spcBef>
            </a:pPr>
            <a:r>
              <a:rPr lang="fr-FR" sz="3100" dirty="0">
                <a:solidFill>
                  <a:schemeClr val="bg1"/>
                </a:solidFill>
                <a:latin typeface="Montserrat" panose="02000505000000020004" pitchFamily="2" charset="77"/>
              </a:rPr>
              <a:t>Educ. athlé – Performance – Forme/Santé</a:t>
            </a:r>
          </a:p>
        </p:txBody>
      </p:sp>
      <p:pic>
        <p:nvPicPr>
          <p:cNvPr id="12" name="Image 11">
            <a:extLst>
              <a:ext uri="{FF2B5EF4-FFF2-40B4-BE49-F238E27FC236}">
                <a16:creationId xmlns:a16="http://schemas.microsoft.com/office/drawing/2014/main" id="{6B7310AA-E2DB-4A7C-9F13-49E046231D60}"/>
              </a:ext>
            </a:extLst>
          </p:cNvPr>
          <p:cNvPicPr>
            <a:picLocks noChangeAspect="1"/>
          </p:cNvPicPr>
          <p:nvPr/>
        </p:nvPicPr>
        <p:blipFill>
          <a:blip r:embed="rId3"/>
          <a:stretch>
            <a:fillRect/>
          </a:stretch>
        </p:blipFill>
        <p:spPr>
          <a:xfrm>
            <a:off x="127000" y="211723"/>
            <a:ext cx="1090613" cy="1000008"/>
          </a:xfrm>
          <a:prstGeom prst="rect">
            <a:avLst/>
          </a:prstGeom>
        </p:spPr>
      </p:pic>
      <p:sp>
        <p:nvSpPr>
          <p:cNvPr id="13" name="object 2">
            <a:extLst>
              <a:ext uri="{FF2B5EF4-FFF2-40B4-BE49-F238E27FC236}">
                <a16:creationId xmlns:a16="http://schemas.microsoft.com/office/drawing/2014/main" id="{8C0466E9-B116-4A15-8D26-C21D203D834F}"/>
              </a:ext>
            </a:extLst>
          </p:cNvPr>
          <p:cNvSpPr txBox="1"/>
          <p:nvPr/>
        </p:nvSpPr>
        <p:spPr>
          <a:xfrm>
            <a:off x="558403" y="1879135"/>
            <a:ext cx="8636794" cy="474489"/>
          </a:xfrm>
          <a:prstGeom prst="rect">
            <a:avLst/>
          </a:prstGeom>
        </p:spPr>
        <p:txBody>
          <a:bodyPr vert="horz" wrap="square" lIns="0" tIns="165100" rIns="0" bIns="0" rtlCol="0">
            <a:spAutoFit/>
          </a:bodyPr>
          <a:lstStyle/>
          <a:p>
            <a:pPr marL="12700">
              <a:lnSpc>
                <a:spcPct val="100000"/>
              </a:lnSpc>
            </a:pPr>
            <a:r>
              <a:rPr lang="fr-FR" sz="2000" spc="-25" dirty="0">
                <a:solidFill>
                  <a:srgbClr val="333333"/>
                </a:solidFill>
                <a:latin typeface="Montserrat" panose="02000505000000020004"/>
                <a:cs typeface="Montserrat"/>
              </a:rPr>
              <a:t>Comment devenir entraineur assistant :</a:t>
            </a:r>
          </a:p>
        </p:txBody>
      </p:sp>
      <p:sp>
        <p:nvSpPr>
          <p:cNvPr id="14" name="Espace réservé du pied de page 2">
            <a:extLst>
              <a:ext uri="{FF2B5EF4-FFF2-40B4-BE49-F238E27FC236}">
                <a16:creationId xmlns:a16="http://schemas.microsoft.com/office/drawing/2014/main" id="{74A174F6-9BFD-E766-CE1D-4E1F72758464}"/>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376655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8">
            <a:extLst>
              <a:ext uri="{FF2B5EF4-FFF2-40B4-BE49-F238E27FC236}">
                <a16:creationId xmlns:a16="http://schemas.microsoft.com/office/drawing/2014/main" id="{D814DD47-3BB9-AF4C-B49A-C2C6858AC966}"/>
              </a:ext>
            </a:extLst>
          </p:cNvPr>
          <p:cNvSpPr txBox="1">
            <a:spLocks/>
          </p:cNvSpPr>
          <p:nvPr/>
        </p:nvSpPr>
        <p:spPr>
          <a:xfrm>
            <a:off x="762000" y="838200"/>
            <a:ext cx="8051800" cy="3962400"/>
          </a:xfrm>
          <a:prstGeom prst="rect">
            <a:avLst/>
          </a:prstGeom>
        </p:spPr>
        <p:txBody>
          <a:bodyPr>
            <a:noAutofit/>
          </a:bodyPr>
          <a:lstStyle>
            <a:lvl1pPr>
              <a:defRPr sz="5400">
                <a:solidFill>
                  <a:srgbClr val="C00000"/>
                </a:solidFill>
                <a:latin typeface="+mj-lt"/>
                <a:ea typeface="+mj-ea"/>
                <a:cs typeface="+mj-cs"/>
              </a:defRPr>
            </a:lvl1pPr>
          </a:lstStyle>
          <a:p>
            <a:r>
              <a:rPr lang="fr-FR" kern="0" spc="-125" dirty="0">
                <a:solidFill>
                  <a:schemeClr val="bg1"/>
                </a:solidFill>
                <a:latin typeface="Montserrat" panose="02000505000000020004" pitchFamily="2" charset="77"/>
              </a:rPr>
              <a:t>Initiateur ou animateur</a:t>
            </a:r>
          </a:p>
          <a:p>
            <a:endParaRPr lang="fr-FR" kern="0" spc="-125" dirty="0">
              <a:solidFill>
                <a:schemeClr val="bg1"/>
              </a:solidFill>
              <a:latin typeface="Montserrat" panose="02000505000000020004" pitchFamily="2" charset="77"/>
            </a:endParaRPr>
          </a:p>
          <a:p>
            <a:r>
              <a:rPr lang="fr-FR" kern="0" spc="-125" dirty="0">
                <a:solidFill>
                  <a:schemeClr val="bg1"/>
                </a:solidFill>
                <a:latin typeface="Montserrat" panose="02000505000000020004" pitchFamily="2" charset="77"/>
              </a:rPr>
              <a:t>ÉDUCATION ATHLÉTIQUE</a:t>
            </a:r>
          </a:p>
          <a:p>
            <a:r>
              <a:rPr lang="fr-FR" kern="0" spc="-125" dirty="0">
                <a:solidFill>
                  <a:schemeClr val="bg1"/>
                </a:solidFill>
                <a:latin typeface="Montserrat" panose="02000505000000020004" pitchFamily="2" charset="77"/>
              </a:rPr>
              <a:t>PERFORMANCE</a:t>
            </a:r>
          </a:p>
          <a:p>
            <a:r>
              <a:rPr lang="fr-FR" kern="0" spc="-125" dirty="0">
                <a:solidFill>
                  <a:schemeClr val="bg1"/>
                </a:solidFill>
                <a:latin typeface="Montserrat" panose="02000505000000020004" pitchFamily="2" charset="77"/>
              </a:rPr>
              <a:t>FORME-SANTÉ</a:t>
            </a:r>
            <a:endParaRPr lang="fr-FR" kern="0" spc="-125" dirty="0">
              <a:solidFill>
                <a:schemeClr val="bg1"/>
              </a:solidFill>
              <a:latin typeface="Montserrat ExtraLight" pitchFamily="2" charset="77"/>
            </a:endParaRPr>
          </a:p>
        </p:txBody>
      </p:sp>
      <p:sp>
        <p:nvSpPr>
          <p:cNvPr id="3" name="Titre 8">
            <a:extLst>
              <a:ext uri="{FF2B5EF4-FFF2-40B4-BE49-F238E27FC236}">
                <a16:creationId xmlns:a16="http://schemas.microsoft.com/office/drawing/2014/main" id="{427A51DA-479C-A543-90B5-25BB5DF49EDC}"/>
              </a:ext>
            </a:extLst>
          </p:cNvPr>
          <p:cNvSpPr txBox="1">
            <a:spLocks/>
          </p:cNvSpPr>
          <p:nvPr/>
        </p:nvSpPr>
        <p:spPr>
          <a:xfrm>
            <a:off x="7670800" y="4495800"/>
            <a:ext cx="1752600" cy="1815882"/>
          </a:xfrm>
          <a:prstGeom prst="rect">
            <a:avLst/>
          </a:prstGeom>
        </p:spPr>
        <p:txBody>
          <a:bodyPr>
            <a:noAutofit/>
          </a:bodyPr>
          <a:lstStyle>
            <a:lvl1pPr>
              <a:defRPr sz="5400">
                <a:solidFill>
                  <a:srgbClr val="C00000"/>
                </a:solidFill>
                <a:latin typeface="+mj-lt"/>
                <a:ea typeface="+mj-ea"/>
                <a:cs typeface="+mj-cs"/>
              </a:defRPr>
            </a:lvl1pPr>
          </a:lstStyle>
          <a:p>
            <a:r>
              <a:rPr lang="fr-FR" sz="20000" kern="0" spc="-125" dirty="0">
                <a:solidFill>
                  <a:schemeClr val="bg1"/>
                </a:solidFill>
                <a:latin typeface="Montserrat ExtraLight" pitchFamily="2" charset="77"/>
              </a:rPr>
              <a:t>2</a:t>
            </a:r>
          </a:p>
        </p:txBody>
      </p:sp>
    </p:spTree>
    <p:extLst>
      <p:ext uri="{BB962C8B-B14F-4D97-AF65-F5344CB8AC3E}">
        <p14:creationId xmlns:p14="http://schemas.microsoft.com/office/powerpoint/2010/main" val="11587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sp>
        <p:nvSpPr>
          <p:cNvPr id="3" name="Espace réservé du pied de page 2">
            <a:extLst>
              <a:ext uri="{FF2B5EF4-FFF2-40B4-BE49-F238E27FC236}">
                <a16:creationId xmlns:a16="http://schemas.microsoft.com/office/drawing/2014/main" id="{37AE88E3-2A5D-2C44-96C7-DB92D3CEE816}"/>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127000" y="205511"/>
            <a:ext cx="1108866" cy="1016745"/>
          </a:xfrm>
          <a:prstGeom prst="rect">
            <a:avLst/>
          </a:prstGeom>
        </p:spPr>
      </p:pic>
      <p:graphicFrame>
        <p:nvGraphicFramePr>
          <p:cNvPr id="11" name="Tableau 5">
            <a:extLst>
              <a:ext uri="{FF2B5EF4-FFF2-40B4-BE49-F238E27FC236}">
                <a16:creationId xmlns:a16="http://schemas.microsoft.com/office/drawing/2014/main" id="{42B9D8F0-6F5A-4096-B7BF-EF84D1AE0A4B}"/>
              </a:ext>
            </a:extLst>
          </p:cNvPr>
          <p:cNvGraphicFramePr>
            <a:graphicFrameLocks noGrp="1"/>
          </p:cNvGraphicFramePr>
          <p:nvPr>
            <p:extLst>
              <p:ext uri="{D42A27DB-BD31-4B8C-83A1-F6EECF244321}">
                <p14:modId xmlns:p14="http://schemas.microsoft.com/office/powerpoint/2010/main" val="88418330"/>
              </p:ext>
            </p:extLst>
          </p:nvPr>
        </p:nvGraphicFramePr>
        <p:xfrm>
          <a:off x="127000" y="2351226"/>
          <a:ext cx="9982200" cy="2199640"/>
        </p:xfrm>
        <a:graphic>
          <a:graphicData uri="http://schemas.openxmlformats.org/drawingml/2006/table">
            <a:tbl>
              <a:tblPr firstRow="1" bandRow="1">
                <a:tableStyleId>{5C22544A-7EE6-4342-B048-85BDC9FD1C3A}</a:tableStyleId>
              </a:tblPr>
              <a:tblGrid>
                <a:gridCol w="4509687">
                  <a:extLst>
                    <a:ext uri="{9D8B030D-6E8A-4147-A177-3AD203B41FA5}">
                      <a16:colId xmlns:a16="http://schemas.microsoft.com/office/drawing/2014/main" val="3890744005"/>
                    </a:ext>
                  </a:extLst>
                </a:gridCol>
                <a:gridCol w="924278">
                  <a:extLst>
                    <a:ext uri="{9D8B030D-6E8A-4147-A177-3AD203B41FA5}">
                      <a16:colId xmlns:a16="http://schemas.microsoft.com/office/drawing/2014/main" val="288941056"/>
                    </a:ext>
                  </a:extLst>
                </a:gridCol>
                <a:gridCol w="1109133">
                  <a:extLst>
                    <a:ext uri="{9D8B030D-6E8A-4147-A177-3AD203B41FA5}">
                      <a16:colId xmlns:a16="http://schemas.microsoft.com/office/drawing/2014/main" val="213879581"/>
                    </a:ext>
                  </a:extLst>
                </a:gridCol>
                <a:gridCol w="3439102">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la saison U12-U16</a:t>
                      </a:r>
                    </a:p>
                  </a:txBody>
                  <a:tcPr/>
                </a:tc>
                <a:tc>
                  <a:txBody>
                    <a:bodyPr/>
                    <a:lstStyle/>
                    <a:p>
                      <a:r>
                        <a:rPr lang="fr-FR" dirty="0">
                          <a:solidFill>
                            <a:schemeClr val="tx1"/>
                          </a:solidFill>
                        </a:rPr>
                        <a:t>307</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29 octobre de 9h à 17h00 à Caen</a:t>
                      </a:r>
                    </a:p>
                  </a:txBody>
                  <a:tcPr/>
                </a:tc>
                <a:extLst>
                  <a:ext uri="{0D108BD9-81ED-4DB2-BD59-A6C34878D82A}">
                    <a16:rowId xmlns:a16="http://schemas.microsoft.com/office/drawing/2014/main" val="70278065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dk1"/>
                          </a:solidFill>
                          <a:effectLst/>
                          <a:latin typeface="Montserrat" panose="00000500000000000000" pitchFamily="2" charset="0"/>
                          <a:ea typeface="+mn-ea"/>
                          <a:cs typeface="+mn-cs"/>
                        </a:rPr>
                        <a:t>Intervenir et organiser l’activité U12 </a:t>
                      </a:r>
                      <a:endParaRPr lang="fr-FR" sz="1800" dirty="0">
                        <a:solidFill>
                          <a:schemeClr val="tx1"/>
                        </a:solidFill>
                        <a:latin typeface="Montserrat" panose="00000500000000000000" pitchFamily="2" charset="0"/>
                      </a:endParaRPr>
                    </a:p>
                  </a:txBody>
                  <a:tcPr/>
                </a:tc>
                <a:tc>
                  <a:txBody>
                    <a:bodyPr/>
                    <a:lstStyle/>
                    <a:p>
                      <a:r>
                        <a:rPr lang="fr-FR" dirty="0">
                          <a:solidFill>
                            <a:schemeClr val="tx1"/>
                          </a:solidFill>
                        </a:rPr>
                        <a:t>014</a:t>
                      </a:r>
                    </a:p>
                  </a:txBody>
                  <a:tcPr/>
                </a:tc>
                <a:tc>
                  <a:txBody>
                    <a:bodyPr/>
                    <a:lstStyle/>
                    <a:p>
                      <a:r>
                        <a:rPr lang="fr-FR" dirty="0">
                          <a:solidFill>
                            <a:schemeClr val="tx1"/>
                          </a:solidFill>
                        </a:rPr>
                        <a:t>14h</a:t>
                      </a:r>
                    </a:p>
                  </a:txBody>
                  <a:tcPr/>
                </a:tc>
                <a:tc>
                  <a:txBody>
                    <a:bodyPr/>
                    <a:lstStyle/>
                    <a:p>
                      <a:r>
                        <a:rPr lang="fr-FR" dirty="0">
                          <a:solidFill>
                            <a:schemeClr val="tx1"/>
                          </a:solidFill>
                        </a:rPr>
                        <a:t>Dimanche 30 octobre de 9h à 18h00 à Caen</a:t>
                      </a:r>
                    </a:p>
                    <a:p>
                      <a:r>
                        <a:rPr lang="fr-FR" dirty="0">
                          <a:solidFill>
                            <a:schemeClr val="tx1"/>
                          </a:solidFill>
                        </a:rPr>
                        <a:t>Et Samedi 5 novembre de 9h à 18h00 à Caen</a:t>
                      </a:r>
                    </a:p>
                  </a:txBody>
                  <a:tcPr/>
                </a:tc>
                <a:extLst>
                  <a:ext uri="{0D108BD9-81ED-4DB2-BD59-A6C34878D82A}">
                    <a16:rowId xmlns:a16="http://schemas.microsoft.com/office/drawing/2014/main" val="579009864"/>
                  </a:ext>
                </a:extLst>
              </a:tr>
            </a:tbl>
          </a:graphicData>
        </a:graphic>
      </p:graphicFrame>
      <p:sp>
        <p:nvSpPr>
          <p:cNvPr id="12" name="object 3">
            <a:extLst>
              <a:ext uri="{FF2B5EF4-FFF2-40B4-BE49-F238E27FC236}">
                <a16:creationId xmlns:a16="http://schemas.microsoft.com/office/drawing/2014/main" id="{F42C1D0B-C9CC-4E20-B87B-9C333D944398}"/>
              </a:ext>
            </a:extLst>
          </p:cNvPr>
          <p:cNvSpPr txBox="1"/>
          <p:nvPr/>
        </p:nvSpPr>
        <p:spPr>
          <a:xfrm>
            <a:off x="1473200" y="191092"/>
            <a:ext cx="41656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Initiateur (niveau 2)</a:t>
            </a:r>
          </a:p>
          <a:p>
            <a:pPr marL="12700">
              <a:spcBef>
                <a:spcPts val="100"/>
              </a:spcBef>
            </a:pPr>
            <a:r>
              <a:rPr lang="fr-FR" sz="3100" dirty="0">
                <a:solidFill>
                  <a:schemeClr val="bg1"/>
                </a:solidFill>
                <a:latin typeface="Montserrat" panose="02000505000000020004" pitchFamily="2" charset="77"/>
                <a:cs typeface="Montserrat-Light"/>
              </a:rPr>
              <a:t>Educ. Athlé - U12</a:t>
            </a:r>
            <a:endParaRPr lang="fr-FR" sz="3100" dirty="0">
              <a:solidFill>
                <a:srgbClr val="FFFFFF"/>
              </a:solidFill>
              <a:latin typeface="Montserrat ExtraLight" pitchFamily="2" charset="77"/>
              <a:cs typeface="Montserrat-Light"/>
            </a:endParaRPr>
          </a:p>
        </p:txBody>
      </p:sp>
      <p:sp>
        <p:nvSpPr>
          <p:cNvPr id="5" name="ZoneTexte 4">
            <a:extLst>
              <a:ext uri="{FF2B5EF4-FFF2-40B4-BE49-F238E27FC236}">
                <a16:creationId xmlns:a16="http://schemas.microsoft.com/office/drawing/2014/main" id="{DB4E2848-1FED-F3E7-71A2-7DDA7CFE8624}"/>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Tree>
    <p:extLst>
      <p:ext uri="{BB962C8B-B14F-4D97-AF65-F5344CB8AC3E}">
        <p14:creationId xmlns:p14="http://schemas.microsoft.com/office/powerpoint/2010/main" val="385815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03200" y="211723"/>
            <a:ext cx="1102091" cy="1010533"/>
          </a:xfrm>
          <a:prstGeom prst="rect">
            <a:avLst/>
          </a:prstGeom>
        </p:spPr>
      </p:pic>
      <p:graphicFrame>
        <p:nvGraphicFramePr>
          <p:cNvPr id="11" name="Tableau 5">
            <a:extLst>
              <a:ext uri="{FF2B5EF4-FFF2-40B4-BE49-F238E27FC236}">
                <a16:creationId xmlns:a16="http://schemas.microsoft.com/office/drawing/2014/main" id="{42B9D8F0-6F5A-4096-B7BF-EF84D1AE0A4B}"/>
              </a:ext>
            </a:extLst>
          </p:cNvPr>
          <p:cNvGraphicFramePr>
            <a:graphicFrameLocks noGrp="1"/>
          </p:cNvGraphicFramePr>
          <p:nvPr>
            <p:extLst>
              <p:ext uri="{D42A27DB-BD31-4B8C-83A1-F6EECF244321}">
                <p14:modId xmlns:p14="http://schemas.microsoft.com/office/powerpoint/2010/main" val="4244008669"/>
              </p:ext>
            </p:extLst>
          </p:nvPr>
        </p:nvGraphicFramePr>
        <p:xfrm>
          <a:off x="127000" y="2070874"/>
          <a:ext cx="9829800" cy="4211320"/>
        </p:xfrm>
        <a:graphic>
          <a:graphicData uri="http://schemas.openxmlformats.org/drawingml/2006/table">
            <a:tbl>
              <a:tblPr firstRow="1" bandRow="1">
                <a:tableStyleId>{5C22544A-7EE6-4342-B048-85BDC9FD1C3A}</a:tableStyleId>
              </a:tblPr>
              <a:tblGrid>
                <a:gridCol w="4400095">
                  <a:extLst>
                    <a:ext uri="{9D8B030D-6E8A-4147-A177-3AD203B41FA5}">
                      <a16:colId xmlns:a16="http://schemas.microsoft.com/office/drawing/2014/main" val="3890744005"/>
                    </a:ext>
                  </a:extLst>
                </a:gridCol>
                <a:gridCol w="901817">
                  <a:extLst>
                    <a:ext uri="{9D8B030D-6E8A-4147-A177-3AD203B41FA5}">
                      <a16:colId xmlns:a16="http://schemas.microsoft.com/office/drawing/2014/main" val="288941056"/>
                    </a:ext>
                  </a:extLst>
                </a:gridCol>
                <a:gridCol w="1082180">
                  <a:extLst>
                    <a:ext uri="{9D8B030D-6E8A-4147-A177-3AD203B41FA5}">
                      <a16:colId xmlns:a16="http://schemas.microsoft.com/office/drawing/2014/main" val="213879581"/>
                    </a:ext>
                  </a:extLst>
                </a:gridCol>
                <a:gridCol w="3445708">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la saison U12-U16</a:t>
                      </a:r>
                    </a:p>
                  </a:txBody>
                  <a:tcPr/>
                </a:tc>
                <a:tc>
                  <a:txBody>
                    <a:bodyPr/>
                    <a:lstStyle/>
                    <a:p>
                      <a:r>
                        <a:rPr lang="fr-FR" dirty="0">
                          <a:solidFill>
                            <a:schemeClr val="tx1"/>
                          </a:solidFill>
                        </a:rPr>
                        <a:t>307</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29 octobre de 9h à 17h00 à Caen</a:t>
                      </a:r>
                    </a:p>
                  </a:txBody>
                  <a:tcPr/>
                </a:tc>
                <a:extLst>
                  <a:ext uri="{0D108BD9-81ED-4DB2-BD59-A6C34878D82A}">
                    <a16:rowId xmlns:a16="http://schemas.microsoft.com/office/drawing/2014/main" val="39592906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Gainage, placement et renforcement</a:t>
                      </a: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Dimanche 30 octobre de 9h à 18h00 à Caen</a:t>
                      </a:r>
                    </a:p>
                  </a:txBody>
                  <a:tcPr/>
                </a:tc>
                <a:extLst>
                  <a:ext uri="{0D108BD9-81ED-4DB2-BD59-A6C34878D82A}">
                    <a16:rowId xmlns:a16="http://schemas.microsoft.com/office/drawing/2014/main" val="168718499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et intervenir dans les sauts pour les U16</a:t>
                      </a:r>
                    </a:p>
                  </a:txBody>
                  <a:tcPr/>
                </a:tc>
                <a:tc>
                  <a:txBody>
                    <a:bodyPr/>
                    <a:lstStyle/>
                    <a:p>
                      <a:r>
                        <a:rPr lang="fr-FR" dirty="0">
                          <a:solidFill>
                            <a:schemeClr val="tx1"/>
                          </a:solidFill>
                        </a:rPr>
                        <a:t>008</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5 novembre de 9h à 18h00 Caen</a:t>
                      </a:r>
                    </a:p>
                  </a:txBody>
                  <a:tcPr/>
                </a:tc>
                <a:extLst>
                  <a:ext uri="{0D108BD9-81ED-4DB2-BD59-A6C34878D82A}">
                    <a16:rowId xmlns:a16="http://schemas.microsoft.com/office/drawing/2014/main" val="237844387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et intervenir dans les lancers pour les U16</a:t>
                      </a:r>
                    </a:p>
                  </a:txBody>
                  <a:tcPr/>
                </a:tc>
                <a:tc>
                  <a:txBody>
                    <a:bodyPr/>
                    <a:lstStyle/>
                    <a:p>
                      <a:r>
                        <a:rPr lang="fr-FR" dirty="0">
                          <a:solidFill>
                            <a:schemeClr val="tx1"/>
                          </a:solidFill>
                        </a:rPr>
                        <a:t>009</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Dimanche 6 novembre de 9h à 18h00 à Caen</a:t>
                      </a:r>
                    </a:p>
                  </a:txBody>
                  <a:tcPr/>
                </a:tc>
                <a:extLst>
                  <a:ext uri="{0D108BD9-81ED-4DB2-BD59-A6C34878D82A}">
                    <a16:rowId xmlns:a16="http://schemas.microsoft.com/office/drawing/2014/main" val="231143765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et intervenir dans les courses pour les U16</a:t>
                      </a:r>
                    </a:p>
                  </a:txBody>
                  <a:tcPr/>
                </a:tc>
                <a:tc>
                  <a:txBody>
                    <a:bodyPr/>
                    <a:lstStyle/>
                    <a:p>
                      <a:r>
                        <a:rPr lang="fr-FR" dirty="0">
                          <a:solidFill>
                            <a:schemeClr val="tx1"/>
                          </a:solidFill>
                        </a:rPr>
                        <a:t>010</a:t>
                      </a:r>
                    </a:p>
                  </a:txBody>
                  <a:tcPr/>
                </a:tc>
                <a:tc>
                  <a:txBody>
                    <a:bodyPr/>
                    <a:lstStyle/>
                    <a:p>
                      <a:r>
                        <a:rPr lang="fr-FR" dirty="0">
                          <a:solidFill>
                            <a:schemeClr val="tx1"/>
                          </a:solidFill>
                        </a:rPr>
                        <a:t>7h</a:t>
                      </a:r>
                    </a:p>
                  </a:txBody>
                  <a:tcPr/>
                </a:tc>
                <a:tc>
                  <a:txBody>
                    <a:bodyPr/>
                    <a:lstStyle/>
                    <a:p>
                      <a:r>
                        <a:rPr lang="fr-FR" dirty="0">
                          <a:solidFill>
                            <a:schemeClr val="tx1"/>
                          </a:solidFill>
                        </a:rPr>
                        <a:t>Samedi 12 novembre de 9h à 18h00 à Caen</a:t>
                      </a:r>
                    </a:p>
                  </a:txBody>
                  <a:tcPr/>
                </a:tc>
                <a:extLst>
                  <a:ext uri="{0D108BD9-81ED-4DB2-BD59-A6C34878D82A}">
                    <a16:rowId xmlns:a16="http://schemas.microsoft.com/office/drawing/2014/main" val="344569205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et conduire une séance pour les U16</a:t>
                      </a:r>
                    </a:p>
                  </a:txBody>
                  <a:tcPr/>
                </a:tc>
                <a:tc>
                  <a:txBody>
                    <a:bodyPr/>
                    <a:lstStyle/>
                    <a:p>
                      <a:r>
                        <a:rPr lang="fr-FR" dirty="0">
                          <a:solidFill>
                            <a:schemeClr val="tx1"/>
                          </a:solidFill>
                        </a:rPr>
                        <a:t>011</a:t>
                      </a:r>
                    </a:p>
                  </a:txBody>
                  <a:tcPr/>
                </a:tc>
                <a:tc>
                  <a:txBody>
                    <a:bodyPr/>
                    <a:lstStyle/>
                    <a:p>
                      <a:r>
                        <a:rPr lang="fr-FR" dirty="0">
                          <a:solidFill>
                            <a:schemeClr val="tx1"/>
                          </a:solidFill>
                        </a:rPr>
                        <a:t>7h</a:t>
                      </a:r>
                    </a:p>
                  </a:txBody>
                  <a:tcPr/>
                </a:tc>
                <a:tc>
                  <a:txBody>
                    <a:bodyPr/>
                    <a:lstStyle/>
                    <a:p>
                      <a:r>
                        <a:rPr lang="fr-FR" dirty="0">
                          <a:solidFill>
                            <a:schemeClr val="tx1"/>
                          </a:solidFill>
                        </a:rPr>
                        <a:t>Dimanche 13 novembre de 9h à 18h00 à Caen</a:t>
                      </a:r>
                    </a:p>
                  </a:txBody>
                  <a:tcPr/>
                </a:tc>
                <a:extLst>
                  <a:ext uri="{0D108BD9-81ED-4DB2-BD59-A6C34878D82A}">
                    <a16:rowId xmlns:a16="http://schemas.microsoft.com/office/drawing/2014/main" val="2251605901"/>
                  </a:ext>
                </a:extLst>
              </a:tr>
            </a:tbl>
          </a:graphicData>
        </a:graphic>
      </p:graphicFrame>
      <p:sp>
        <p:nvSpPr>
          <p:cNvPr id="12" name="object 3">
            <a:extLst>
              <a:ext uri="{FF2B5EF4-FFF2-40B4-BE49-F238E27FC236}">
                <a16:creationId xmlns:a16="http://schemas.microsoft.com/office/drawing/2014/main" id="{F42C1D0B-C9CC-4E20-B87B-9C333D944398}"/>
              </a:ext>
            </a:extLst>
          </p:cNvPr>
          <p:cNvSpPr txBox="1"/>
          <p:nvPr/>
        </p:nvSpPr>
        <p:spPr>
          <a:xfrm>
            <a:off x="1498600" y="211723"/>
            <a:ext cx="41148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Initiateur (niveau 2)</a:t>
            </a:r>
          </a:p>
          <a:p>
            <a:pPr marL="12700">
              <a:spcBef>
                <a:spcPts val="100"/>
              </a:spcBef>
            </a:pPr>
            <a:r>
              <a:rPr lang="fr-FR" sz="3100" dirty="0">
                <a:solidFill>
                  <a:schemeClr val="bg1"/>
                </a:solidFill>
                <a:latin typeface="Montserrat" panose="02000505000000020004" pitchFamily="2" charset="77"/>
                <a:cs typeface="Montserrat-Light"/>
              </a:rPr>
              <a:t>Educ. Athlé - U16</a:t>
            </a:r>
            <a:endParaRPr lang="fr-FR" sz="3100" dirty="0">
              <a:solidFill>
                <a:srgbClr val="FFFFFF"/>
              </a:solidFill>
              <a:latin typeface="Montserrat ExtraLight" pitchFamily="2" charset="77"/>
              <a:cs typeface="Montserrat-Light"/>
            </a:endParaRPr>
          </a:p>
        </p:txBody>
      </p:sp>
      <p:sp>
        <p:nvSpPr>
          <p:cNvPr id="10" name="ZoneTexte 9">
            <a:extLst>
              <a:ext uri="{FF2B5EF4-FFF2-40B4-BE49-F238E27FC236}">
                <a16:creationId xmlns:a16="http://schemas.microsoft.com/office/drawing/2014/main" id="{DDDF8203-E102-0B33-2AAE-E904ABF925E5}"/>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3" name="Espace réservé du pied de page 2">
            <a:extLst>
              <a:ext uri="{FF2B5EF4-FFF2-40B4-BE49-F238E27FC236}">
                <a16:creationId xmlns:a16="http://schemas.microsoft.com/office/drawing/2014/main" id="{E186A45A-A20F-212C-A5D6-BD9086DA4C64}"/>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2727732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18271" y="211723"/>
            <a:ext cx="1102091" cy="1010533"/>
          </a:xfrm>
          <a:prstGeom prst="rect">
            <a:avLst/>
          </a:prstGeom>
        </p:spPr>
      </p:pic>
      <p:graphicFrame>
        <p:nvGraphicFramePr>
          <p:cNvPr id="11" name="Tableau 5">
            <a:extLst>
              <a:ext uri="{FF2B5EF4-FFF2-40B4-BE49-F238E27FC236}">
                <a16:creationId xmlns:a16="http://schemas.microsoft.com/office/drawing/2014/main" id="{42B9D8F0-6F5A-4096-B7BF-EF84D1AE0A4B}"/>
              </a:ext>
            </a:extLst>
          </p:cNvPr>
          <p:cNvGraphicFramePr>
            <a:graphicFrameLocks noGrp="1"/>
          </p:cNvGraphicFramePr>
          <p:nvPr>
            <p:extLst>
              <p:ext uri="{D42A27DB-BD31-4B8C-83A1-F6EECF244321}">
                <p14:modId xmlns:p14="http://schemas.microsoft.com/office/powerpoint/2010/main" val="1509013972"/>
              </p:ext>
            </p:extLst>
          </p:nvPr>
        </p:nvGraphicFramePr>
        <p:xfrm>
          <a:off x="219090" y="2578680"/>
          <a:ext cx="9721820" cy="370840"/>
        </p:xfrm>
        <a:graphic>
          <a:graphicData uri="http://schemas.openxmlformats.org/drawingml/2006/table">
            <a:tbl>
              <a:tblPr firstRow="1" bandRow="1">
                <a:tableStyleId>{5C22544A-7EE6-4342-B048-85BDC9FD1C3A}</a:tableStyleId>
              </a:tblPr>
              <a:tblGrid>
                <a:gridCol w="3717910">
                  <a:extLst>
                    <a:ext uri="{9D8B030D-6E8A-4147-A177-3AD203B41FA5}">
                      <a16:colId xmlns:a16="http://schemas.microsoft.com/office/drawing/2014/main" val="3890744005"/>
                    </a:ext>
                  </a:extLst>
                </a:gridCol>
                <a:gridCol w="762000">
                  <a:extLst>
                    <a:ext uri="{9D8B030D-6E8A-4147-A177-3AD203B41FA5}">
                      <a16:colId xmlns:a16="http://schemas.microsoft.com/office/drawing/2014/main" val="288941056"/>
                    </a:ext>
                  </a:extLst>
                </a:gridCol>
                <a:gridCol w="914400">
                  <a:extLst>
                    <a:ext uri="{9D8B030D-6E8A-4147-A177-3AD203B41FA5}">
                      <a16:colId xmlns:a16="http://schemas.microsoft.com/office/drawing/2014/main" val="213879581"/>
                    </a:ext>
                  </a:extLst>
                </a:gridCol>
                <a:gridCol w="2759091">
                  <a:extLst>
                    <a:ext uri="{9D8B030D-6E8A-4147-A177-3AD203B41FA5}">
                      <a16:colId xmlns:a16="http://schemas.microsoft.com/office/drawing/2014/main" val="3255453948"/>
                    </a:ext>
                  </a:extLst>
                </a:gridCol>
                <a:gridCol w="1568419">
                  <a:extLst>
                    <a:ext uri="{9D8B030D-6E8A-4147-A177-3AD203B41FA5}">
                      <a16:colId xmlns:a16="http://schemas.microsoft.com/office/drawing/2014/main" val="3348354859"/>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tc>
                  <a:txBody>
                    <a:bodyPr/>
                    <a:lstStyle/>
                    <a:p>
                      <a:r>
                        <a:rPr lang="fr-FR" dirty="0"/>
                        <a:t>S’inscrire</a:t>
                      </a:r>
                    </a:p>
                  </a:txBody>
                  <a:tcPr/>
                </a:tc>
                <a:extLst>
                  <a:ext uri="{0D108BD9-81ED-4DB2-BD59-A6C34878D82A}">
                    <a16:rowId xmlns:a16="http://schemas.microsoft.com/office/drawing/2014/main" val="1358860049"/>
                  </a:ext>
                </a:extLst>
              </a:tr>
            </a:tbl>
          </a:graphicData>
        </a:graphic>
      </p:graphicFrame>
      <p:sp>
        <p:nvSpPr>
          <p:cNvPr id="13" name="object 3">
            <a:extLst>
              <a:ext uri="{FF2B5EF4-FFF2-40B4-BE49-F238E27FC236}">
                <a16:creationId xmlns:a16="http://schemas.microsoft.com/office/drawing/2014/main" id="{C0BD0903-604D-4FBC-9ECF-AA86B377A040}"/>
              </a:ext>
            </a:extLst>
          </p:cNvPr>
          <p:cNvSpPr txBox="1"/>
          <p:nvPr/>
        </p:nvSpPr>
        <p:spPr>
          <a:xfrm>
            <a:off x="1514491" y="233387"/>
            <a:ext cx="447991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Initiateur (niveau 2)</a:t>
            </a:r>
          </a:p>
          <a:p>
            <a:pPr marL="12700">
              <a:spcBef>
                <a:spcPts val="100"/>
              </a:spcBef>
            </a:pPr>
            <a:r>
              <a:rPr lang="fr-FR" sz="3100" dirty="0">
                <a:solidFill>
                  <a:schemeClr val="bg1"/>
                </a:solidFill>
                <a:latin typeface="Montserrat" panose="02000505000000020004" pitchFamily="2" charset="77"/>
                <a:cs typeface="Montserrat-Light"/>
              </a:rPr>
              <a:t>Performance - Sauts</a:t>
            </a:r>
            <a:endParaRPr lang="fr-FR" sz="3100" dirty="0">
              <a:solidFill>
                <a:srgbClr val="FFFFFF"/>
              </a:solidFill>
              <a:latin typeface="Montserrat ExtraLight" pitchFamily="2" charset="77"/>
              <a:cs typeface="Montserrat-Light"/>
            </a:endParaRPr>
          </a:p>
        </p:txBody>
      </p:sp>
      <p:graphicFrame>
        <p:nvGraphicFramePr>
          <p:cNvPr id="8" name="Tableau 5">
            <a:extLst>
              <a:ext uri="{FF2B5EF4-FFF2-40B4-BE49-F238E27FC236}">
                <a16:creationId xmlns:a16="http://schemas.microsoft.com/office/drawing/2014/main" id="{392FF929-CF6D-43F9-865E-4D870BBEAF8A}"/>
              </a:ext>
            </a:extLst>
          </p:cNvPr>
          <p:cNvGraphicFramePr>
            <a:graphicFrameLocks noGrp="1"/>
          </p:cNvGraphicFramePr>
          <p:nvPr>
            <p:extLst>
              <p:ext uri="{D42A27DB-BD31-4B8C-83A1-F6EECF244321}">
                <p14:modId xmlns:p14="http://schemas.microsoft.com/office/powerpoint/2010/main" val="3464418760"/>
              </p:ext>
            </p:extLst>
          </p:nvPr>
        </p:nvGraphicFramePr>
        <p:xfrm>
          <a:off x="62454" y="1905000"/>
          <a:ext cx="9889835" cy="5011880"/>
        </p:xfrm>
        <a:graphic>
          <a:graphicData uri="http://schemas.openxmlformats.org/drawingml/2006/table">
            <a:tbl>
              <a:tblPr firstRow="1" bandRow="1">
                <a:tableStyleId>{5C22544A-7EE6-4342-B048-85BDC9FD1C3A}</a:tableStyleId>
              </a:tblPr>
              <a:tblGrid>
                <a:gridCol w="4509715">
                  <a:extLst>
                    <a:ext uri="{9D8B030D-6E8A-4147-A177-3AD203B41FA5}">
                      <a16:colId xmlns:a16="http://schemas.microsoft.com/office/drawing/2014/main" val="3890744005"/>
                    </a:ext>
                  </a:extLst>
                </a:gridCol>
                <a:gridCol w="924284">
                  <a:extLst>
                    <a:ext uri="{9D8B030D-6E8A-4147-A177-3AD203B41FA5}">
                      <a16:colId xmlns:a16="http://schemas.microsoft.com/office/drawing/2014/main" val="288941056"/>
                    </a:ext>
                  </a:extLst>
                </a:gridCol>
                <a:gridCol w="1109140">
                  <a:extLst>
                    <a:ext uri="{9D8B030D-6E8A-4147-A177-3AD203B41FA5}">
                      <a16:colId xmlns:a16="http://schemas.microsoft.com/office/drawing/2014/main" val="213879581"/>
                    </a:ext>
                  </a:extLst>
                </a:gridCol>
                <a:gridCol w="3346696">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65428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Initier au développement des qualités athlétiques</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039</a:t>
                      </a:r>
                    </a:p>
                  </a:txBody>
                  <a:tcPr/>
                </a:tc>
                <a:tc>
                  <a:txBody>
                    <a:bodyPr/>
                    <a:lstStyle/>
                    <a:p>
                      <a:r>
                        <a:rPr lang="fr-FR" dirty="0">
                          <a:solidFill>
                            <a:schemeClr val="tx1"/>
                          </a:solidFill>
                        </a:rPr>
                        <a:t>5h</a:t>
                      </a:r>
                    </a:p>
                  </a:txBody>
                  <a:tcPr/>
                </a:tc>
                <a:tc>
                  <a:txBody>
                    <a:bodyPr/>
                    <a:lstStyle/>
                    <a:p>
                      <a:r>
                        <a:rPr lang="fr-FR" dirty="0">
                          <a:solidFill>
                            <a:schemeClr val="tx1"/>
                          </a:solidFill>
                        </a:rPr>
                        <a:t>Samedi 5 novembre de 13h30 à 18h30 à Val de Reuil</a:t>
                      </a:r>
                    </a:p>
                  </a:txBody>
                  <a:tcPr/>
                </a:tc>
                <a:extLst>
                  <a:ext uri="{0D108BD9-81ED-4DB2-BD59-A6C34878D82A}">
                    <a16:rowId xmlns:a16="http://schemas.microsoft.com/office/drawing/2014/main" val="3999721980"/>
                  </a:ext>
                </a:extLst>
              </a:tr>
              <a:tr h="713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Gainage, placement et renforcement</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r>
                        <a:rPr lang="fr-FR" dirty="0">
                          <a:solidFill>
                            <a:schemeClr val="tx1"/>
                          </a:solidFill>
                        </a:rPr>
                        <a:t>Dimanche 6 novembre de 9h à 18h00 à Val de Reuil</a:t>
                      </a:r>
                    </a:p>
                  </a:txBody>
                  <a:tcPr/>
                </a:tc>
                <a:extLst>
                  <a:ext uri="{0D108BD9-81ED-4DB2-BD59-A6C34878D82A}">
                    <a16:rowId xmlns:a16="http://schemas.microsoft.com/office/drawing/2014/main" val="1801752364"/>
                  </a:ext>
                </a:extLst>
              </a:tr>
              <a:tr h="7132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Les fondamentaux de la motricité athlétique</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316</a:t>
                      </a:r>
                    </a:p>
                  </a:txBody>
                  <a:tcPr/>
                </a:tc>
                <a:tc>
                  <a:txBody>
                    <a:bodyPr/>
                    <a:lstStyle/>
                    <a:p>
                      <a:r>
                        <a:rPr lang="fr-FR" dirty="0">
                          <a:solidFill>
                            <a:schemeClr val="tx1"/>
                          </a:solidFill>
                        </a:rPr>
                        <a:t>7h</a:t>
                      </a:r>
                    </a:p>
                  </a:txBody>
                  <a:tcPr/>
                </a:tc>
                <a:tc>
                  <a:txBody>
                    <a:bodyPr/>
                    <a:lstStyle/>
                    <a:p>
                      <a:r>
                        <a:rPr lang="fr-FR" dirty="0">
                          <a:solidFill>
                            <a:schemeClr val="tx1"/>
                          </a:solidFill>
                        </a:rPr>
                        <a:t>Samedi 12 novembre de 9h à 18h00 à Val de Reuil</a:t>
                      </a:r>
                    </a:p>
                  </a:txBody>
                  <a:tcPr anchor="ctr"/>
                </a:tc>
                <a:extLst>
                  <a:ext uri="{0D108BD9-81ED-4DB2-BD59-A6C34878D82A}">
                    <a16:rowId xmlns:a16="http://schemas.microsoft.com/office/drawing/2014/main" val="4287204362"/>
                  </a:ext>
                </a:extLst>
              </a:tr>
              <a:tr h="5964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Intervenir en longueur</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032</a:t>
                      </a:r>
                    </a:p>
                  </a:txBody>
                  <a:tcPr/>
                </a:tc>
                <a:tc>
                  <a:txBody>
                    <a:bodyPr/>
                    <a:lstStyle/>
                    <a:p>
                      <a:r>
                        <a:rPr lang="fr-FR" dirty="0">
                          <a:solidFill>
                            <a:schemeClr val="tx1"/>
                          </a:solidFill>
                        </a:rPr>
                        <a:t>3h</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Dimanche 13 novembre de 9h à 12h00 à Val de Reuil</a:t>
                      </a:r>
                    </a:p>
                  </a:txBody>
                  <a:tcPr anchor="ctr"/>
                </a:tc>
                <a:extLst>
                  <a:ext uri="{0D108BD9-81ED-4DB2-BD59-A6C34878D82A}">
                    <a16:rowId xmlns:a16="http://schemas.microsoft.com/office/drawing/2014/main" val="473960322"/>
                  </a:ext>
                </a:extLst>
              </a:tr>
              <a:tr h="52730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Intervenir au triple-saut</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033</a:t>
                      </a:r>
                    </a:p>
                  </a:txBody>
                  <a:tcPr/>
                </a:tc>
                <a:tc>
                  <a:txBody>
                    <a:bodyPr/>
                    <a:lstStyle/>
                    <a:p>
                      <a:r>
                        <a:rPr lang="fr-FR" dirty="0">
                          <a:solidFill>
                            <a:schemeClr val="tx1"/>
                          </a:solidFill>
                        </a:rPr>
                        <a:t>3h</a:t>
                      </a:r>
                    </a:p>
                  </a:txBody>
                  <a:tcPr/>
                </a:tc>
                <a:tc>
                  <a:txBody>
                    <a:bodyPr/>
                    <a:lstStyle/>
                    <a:p>
                      <a:r>
                        <a:rPr lang="fr-FR" dirty="0">
                          <a:solidFill>
                            <a:schemeClr val="tx1"/>
                          </a:solidFill>
                        </a:rPr>
                        <a:t>Dimanche 13 novembre de 14h à 17h00 à Val de Reuil</a:t>
                      </a:r>
                    </a:p>
                  </a:txBody>
                  <a:tcPr anchor="ctr"/>
                </a:tc>
                <a:extLst>
                  <a:ext uri="{0D108BD9-81ED-4DB2-BD59-A6C34878D82A}">
                    <a16:rowId xmlns:a16="http://schemas.microsoft.com/office/drawing/2014/main" val="4235242012"/>
                  </a:ext>
                </a:extLst>
              </a:tr>
              <a:tr h="316992">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Intervenir en hauteur</a:t>
                      </a:r>
                      <a:endParaRPr lang="fr-FR" sz="1800" dirty="0">
                        <a:solidFill>
                          <a:schemeClr val="tx1"/>
                        </a:solidFill>
                        <a:latin typeface="Montserrat" panose="02000505000000020004" pitchFamily="2" charset="77"/>
                      </a:endParaRPr>
                    </a:p>
                  </a:txBody>
                  <a:tcPr/>
                </a:tc>
                <a:tc rowSpan="2">
                  <a:txBody>
                    <a:bodyPr/>
                    <a:lstStyle/>
                    <a:p>
                      <a:r>
                        <a:rPr lang="fr-FR" dirty="0">
                          <a:solidFill>
                            <a:schemeClr val="tx1"/>
                          </a:solidFill>
                        </a:rPr>
                        <a:t>030</a:t>
                      </a:r>
                    </a:p>
                  </a:txBody>
                  <a:tcPr/>
                </a:tc>
                <a:tc rowSpan="2">
                  <a:txBody>
                    <a:bodyPr/>
                    <a:lstStyle/>
                    <a:p>
                      <a:r>
                        <a:rPr lang="fr-FR" dirty="0">
                          <a:solidFill>
                            <a:schemeClr val="tx1"/>
                          </a:solidFill>
                        </a:rPr>
                        <a:t>3h</a:t>
                      </a:r>
                    </a:p>
                  </a:txBody>
                  <a:tcPr/>
                </a:tc>
                <a:tc>
                  <a:txBody>
                    <a:bodyPr/>
                    <a:lstStyle/>
                    <a:p>
                      <a:r>
                        <a:rPr lang="fr-FR" dirty="0">
                          <a:solidFill>
                            <a:schemeClr val="tx1"/>
                          </a:solidFill>
                        </a:rPr>
                        <a:t>Dimanche 20 novembre de 9h à 12h00 à Val de Reuil</a:t>
                      </a:r>
                    </a:p>
                  </a:txBody>
                  <a:tcPr/>
                </a:tc>
                <a:extLst>
                  <a:ext uri="{0D108BD9-81ED-4DB2-BD59-A6C34878D82A}">
                    <a16:rowId xmlns:a16="http://schemas.microsoft.com/office/drawing/2014/main" val="2495044470"/>
                  </a:ext>
                </a:extLst>
              </a:tr>
              <a:tr h="0">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Dimanche 20 novembre de 14h à 17h00 à Val de Reuil</a:t>
                      </a:r>
                    </a:p>
                  </a:txBody>
                  <a:tcPr anchor="ctr">
                    <a:solidFill>
                      <a:schemeClr val="accent1">
                        <a:lumMod val="20000"/>
                        <a:lumOff val="80000"/>
                      </a:schemeClr>
                    </a:solidFill>
                  </a:tcPr>
                </a:tc>
                <a:extLst>
                  <a:ext uri="{0D108BD9-81ED-4DB2-BD59-A6C34878D82A}">
                    <a16:rowId xmlns:a16="http://schemas.microsoft.com/office/drawing/2014/main" val="145644527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Intervenir à la perche</a:t>
                      </a:r>
                      <a:endParaRPr lang="fr-FR" sz="1800" dirty="0">
                        <a:solidFill>
                          <a:schemeClr val="tx1"/>
                        </a:solidFill>
                        <a:latin typeface="Montserrat" panose="02000505000000020004" pitchFamily="2" charset="77"/>
                      </a:endParaRPr>
                    </a:p>
                  </a:txBody>
                  <a:tcPr>
                    <a:solidFill>
                      <a:schemeClr val="accent1">
                        <a:lumMod val="20000"/>
                        <a:lumOff val="80000"/>
                      </a:schemeClr>
                    </a:solidFill>
                  </a:tcPr>
                </a:tc>
                <a:tc>
                  <a:txBody>
                    <a:bodyPr/>
                    <a:lstStyle/>
                    <a:p>
                      <a:r>
                        <a:rPr lang="fr-FR" dirty="0">
                          <a:solidFill>
                            <a:schemeClr val="tx1"/>
                          </a:solidFill>
                        </a:rPr>
                        <a:t>031</a:t>
                      </a:r>
                    </a:p>
                  </a:txBody>
                  <a:tcPr>
                    <a:solidFill>
                      <a:schemeClr val="accent1">
                        <a:lumMod val="20000"/>
                        <a:lumOff val="80000"/>
                      </a:schemeClr>
                    </a:solidFill>
                  </a:tcPr>
                </a:tc>
                <a:tc>
                  <a:txBody>
                    <a:bodyPr/>
                    <a:lstStyle/>
                    <a:p>
                      <a:r>
                        <a:rPr lang="fr-FR" dirty="0">
                          <a:solidFill>
                            <a:schemeClr val="tx1"/>
                          </a:solidFill>
                        </a:rPr>
                        <a:t>3h</a:t>
                      </a:r>
                    </a:p>
                  </a:txBody>
                  <a:tcPr>
                    <a:solidFill>
                      <a:schemeClr val="accent1">
                        <a:lumMod val="20000"/>
                        <a:lumOff val="80000"/>
                      </a:schemeClr>
                    </a:solidFill>
                  </a:tcPr>
                </a:tc>
                <a:tc vMerge="1">
                  <a:txBody>
                    <a:bodyPr/>
                    <a:lstStyle/>
                    <a:p>
                      <a:endParaRPr lang="fr-FR" dirty="0">
                        <a:solidFill>
                          <a:schemeClr val="tx1"/>
                        </a:solidFill>
                      </a:endParaRPr>
                    </a:p>
                  </a:txBody>
                  <a:tcPr/>
                </a:tc>
                <a:extLst>
                  <a:ext uri="{0D108BD9-81ED-4DB2-BD59-A6C34878D82A}">
                    <a16:rowId xmlns:a16="http://schemas.microsoft.com/office/drawing/2014/main" val="3594667040"/>
                  </a:ext>
                </a:extLst>
              </a:tr>
            </a:tbl>
          </a:graphicData>
        </a:graphic>
      </p:graphicFrame>
      <p:sp>
        <p:nvSpPr>
          <p:cNvPr id="12" name="ZoneTexte 11">
            <a:extLst>
              <a:ext uri="{FF2B5EF4-FFF2-40B4-BE49-F238E27FC236}">
                <a16:creationId xmlns:a16="http://schemas.microsoft.com/office/drawing/2014/main" id="{38728546-FB87-BBBD-763D-4EDAE4EAB3EB}"/>
              </a:ext>
            </a:extLst>
          </p:cNvPr>
          <p:cNvSpPr txBox="1"/>
          <p:nvPr/>
        </p:nvSpPr>
        <p:spPr>
          <a:xfrm>
            <a:off x="-3629" y="6869668"/>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4" name="Espace réservé du pied de page 2">
            <a:extLst>
              <a:ext uri="{FF2B5EF4-FFF2-40B4-BE49-F238E27FC236}">
                <a16:creationId xmlns:a16="http://schemas.microsoft.com/office/drawing/2014/main" id="{1A5A29B7-9DB5-E40E-E82D-3BA9F0E66D94}"/>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79791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86774" y="222248"/>
            <a:ext cx="1090613" cy="1000008"/>
          </a:xfrm>
          <a:prstGeom prst="rect">
            <a:avLst/>
          </a:prstGeom>
        </p:spPr>
      </p:pic>
      <p:graphicFrame>
        <p:nvGraphicFramePr>
          <p:cNvPr id="11" name="Tableau 5">
            <a:extLst>
              <a:ext uri="{FF2B5EF4-FFF2-40B4-BE49-F238E27FC236}">
                <a16:creationId xmlns:a16="http://schemas.microsoft.com/office/drawing/2014/main" id="{42B9D8F0-6F5A-4096-B7BF-EF84D1AE0A4B}"/>
              </a:ext>
            </a:extLst>
          </p:cNvPr>
          <p:cNvGraphicFramePr>
            <a:graphicFrameLocks noGrp="1"/>
          </p:cNvGraphicFramePr>
          <p:nvPr>
            <p:extLst>
              <p:ext uri="{D42A27DB-BD31-4B8C-83A1-F6EECF244321}">
                <p14:modId xmlns:p14="http://schemas.microsoft.com/office/powerpoint/2010/main" val="3843059082"/>
              </p:ext>
            </p:extLst>
          </p:nvPr>
        </p:nvGraphicFramePr>
        <p:xfrm>
          <a:off x="148896" y="2057400"/>
          <a:ext cx="10011103" cy="3571240"/>
        </p:xfrm>
        <a:graphic>
          <a:graphicData uri="http://schemas.openxmlformats.org/drawingml/2006/table">
            <a:tbl>
              <a:tblPr firstRow="1" bandRow="1">
                <a:tableStyleId>{5C22544A-7EE6-4342-B048-85BDC9FD1C3A}</a:tableStyleId>
              </a:tblPr>
              <a:tblGrid>
                <a:gridCol w="4565013">
                  <a:extLst>
                    <a:ext uri="{9D8B030D-6E8A-4147-A177-3AD203B41FA5}">
                      <a16:colId xmlns:a16="http://schemas.microsoft.com/office/drawing/2014/main" val="3890744005"/>
                    </a:ext>
                  </a:extLst>
                </a:gridCol>
                <a:gridCol w="935617">
                  <a:extLst>
                    <a:ext uri="{9D8B030D-6E8A-4147-A177-3AD203B41FA5}">
                      <a16:colId xmlns:a16="http://schemas.microsoft.com/office/drawing/2014/main" val="288941056"/>
                    </a:ext>
                  </a:extLst>
                </a:gridCol>
                <a:gridCol w="1122740">
                  <a:extLst>
                    <a:ext uri="{9D8B030D-6E8A-4147-A177-3AD203B41FA5}">
                      <a16:colId xmlns:a16="http://schemas.microsoft.com/office/drawing/2014/main" val="213879581"/>
                    </a:ext>
                  </a:extLst>
                </a:gridCol>
                <a:gridCol w="3387733">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398067493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Initier au développement des qualités athlétiques</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039</a:t>
                      </a:r>
                    </a:p>
                  </a:txBody>
                  <a:tcPr/>
                </a:tc>
                <a:tc>
                  <a:txBody>
                    <a:bodyPr/>
                    <a:lstStyle/>
                    <a:p>
                      <a:r>
                        <a:rPr lang="fr-FR" dirty="0">
                          <a:solidFill>
                            <a:schemeClr val="tx1"/>
                          </a:solidFill>
                        </a:rPr>
                        <a:t>5h</a:t>
                      </a:r>
                    </a:p>
                  </a:txBody>
                  <a:tcPr/>
                </a:tc>
                <a:tc>
                  <a:txBody>
                    <a:bodyPr/>
                    <a:lstStyle/>
                    <a:p>
                      <a:r>
                        <a:rPr lang="fr-FR" dirty="0">
                          <a:solidFill>
                            <a:schemeClr val="tx1"/>
                          </a:solidFill>
                        </a:rPr>
                        <a:t>Samedi 5 novembre de 13h30 à 18h30 à Val de Reuil</a:t>
                      </a:r>
                    </a:p>
                  </a:txBody>
                  <a:tcPr/>
                </a:tc>
                <a:extLst>
                  <a:ext uri="{0D108BD9-81ED-4DB2-BD59-A6C34878D82A}">
                    <a16:rowId xmlns:a16="http://schemas.microsoft.com/office/drawing/2014/main" val="2046596368"/>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Gainage, placement et renforcement</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r>
                        <a:rPr lang="fr-FR" dirty="0">
                          <a:solidFill>
                            <a:schemeClr val="tx1"/>
                          </a:solidFill>
                        </a:rPr>
                        <a:t>Dimanche 6 novembre de 9h à 18h00 à Val de Reuil</a:t>
                      </a:r>
                    </a:p>
                  </a:txBody>
                  <a:tcPr/>
                </a:tc>
                <a:extLst>
                  <a:ext uri="{0D108BD9-81ED-4DB2-BD59-A6C34878D82A}">
                    <a16:rowId xmlns:a16="http://schemas.microsoft.com/office/drawing/2014/main" val="368969325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rPr>
                        <a:t>Les fondamentaux de la motricité athlétique</a:t>
                      </a:r>
                      <a:endParaRPr lang="fr-FR" sz="1800" dirty="0">
                        <a:solidFill>
                          <a:schemeClr val="tx1"/>
                        </a:solidFill>
                        <a:latin typeface="Montserrat" panose="02000505000000020004" pitchFamily="2" charset="77"/>
                      </a:endParaRPr>
                    </a:p>
                  </a:txBody>
                  <a:tcPr/>
                </a:tc>
                <a:tc>
                  <a:txBody>
                    <a:bodyPr/>
                    <a:lstStyle/>
                    <a:p>
                      <a:r>
                        <a:rPr lang="fr-FR" dirty="0">
                          <a:solidFill>
                            <a:schemeClr val="tx1"/>
                          </a:solidFill>
                        </a:rPr>
                        <a:t>316</a:t>
                      </a:r>
                    </a:p>
                  </a:txBody>
                  <a:tcPr/>
                </a:tc>
                <a:tc>
                  <a:txBody>
                    <a:bodyPr/>
                    <a:lstStyle/>
                    <a:p>
                      <a:r>
                        <a:rPr lang="fr-FR" dirty="0">
                          <a:solidFill>
                            <a:schemeClr val="tx1"/>
                          </a:solidFill>
                        </a:rPr>
                        <a:t>7h</a:t>
                      </a:r>
                    </a:p>
                  </a:txBody>
                  <a:tcPr/>
                </a:tc>
                <a:tc>
                  <a:txBody>
                    <a:bodyPr/>
                    <a:lstStyle/>
                    <a:p>
                      <a:r>
                        <a:rPr lang="fr-FR" dirty="0">
                          <a:solidFill>
                            <a:schemeClr val="tx1"/>
                          </a:solidFill>
                        </a:rPr>
                        <a:t>Samedi 12 novembre de 9h à 18h00 à Val de Reuil</a:t>
                      </a:r>
                    </a:p>
                  </a:txBody>
                  <a:tcPr anchor="ctr"/>
                </a:tc>
                <a:extLst>
                  <a:ext uri="{0D108BD9-81ED-4DB2-BD59-A6C34878D82A}">
                    <a16:rowId xmlns:a16="http://schemas.microsoft.com/office/drawing/2014/main" val="166086116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b="0" i="0" dirty="0">
                          <a:solidFill>
                            <a:schemeClr val="dk1"/>
                          </a:solidFill>
                          <a:effectLst/>
                          <a:latin typeface="+mn-lt"/>
                          <a:ea typeface="+mn-ea"/>
                          <a:cs typeface="+mn-cs"/>
                        </a:rPr>
                        <a:t>Intervenir sur une séance de sprint court-haies hautes-relais court</a:t>
                      </a:r>
                      <a:endParaRPr lang="fr-FR" sz="1800" dirty="0">
                        <a:solidFill>
                          <a:schemeClr val="bg1"/>
                        </a:solidFill>
                        <a:latin typeface="Montserrat" panose="02000505000000020004" pitchFamily="2" charset="77"/>
                      </a:endParaRPr>
                    </a:p>
                  </a:txBody>
                  <a:tcPr/>
                </a:tc>
                <a:tc>
                  <a:txBody>
                    <a:bodyPr/>
                    <a:lstStyle/>
                    <a:p>
                      <a:r>
                        <a:rPr lang="fr-FR" dirty="0"/>
                        <a:t>026</a:t>
                      </a:r>
                    </a:p>
                  </a:txBody>
                  <a:tcPr/>
                </a:tc>
                <a:tc>
                  <a:txBody>
                    <a:bodyPr/>
                    <a:lstStyle/>
                    <a:p>
                      <a:r>
                        <a:rPr lang="fr-FR" dirty="0"/>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Dimanche 13 novembre de 9h à 18h00 à </a:t>
                      </a:r>
                      <a:r>
                        <a:rPr lang="fr-FR" dirty="0">
                          <a:solidFill>
                            <a:schemeClr val="tx1"/>
                          </a:solidFill>
                        </a:rPr>
                        <a:t>Val de Reuil</a:t>
                      </a:r>
                      <a:endParaRPr lang="fr-FR" dirty="0"/>
                    </a:p>
                  </a:txBody>
                  <a:tcPr/>
                </a:tc>
                <a:extLst>
                  <a:ext uri="{0D108BD9-81ED-4DB2-BD59-A6C34878D82A}">
                    <a16:rowId xmlns:a16="http://schemas.microsoft.com/office/drawing/2014/main" val="423524201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b="0" i="0" dirty="0">
                          <a:solidFill>
                            <a:schemeClr val="dk1"/>
                          </a:solidFill>
                          <a:effectLst/>
                          <a:latin typeface="+mn-lt"/>
                          <a:ea typeface="+mn-ea"/>
                          <a:cs typeface="+mn-cs"/>
                        </a:rPr>
                        <a:t>Intervenir sur une séance de sprint long-haies basses-relais long</a:t>
                      </a:r>
                      <a:endParaRPr lang="fr-FR" sz="1800" dirty="0">
                        <a:solidFill>
                          <a:schemeClr val="bg1"/>
                        </a:solidFill>
                        <a:latin typeface="Montserrat" panose="02000505000000020004" pitchFamily="2" charset="77"/>
                      </a:endParaRPr>
                    </a:p>
                  </a:txBody>
                  <a:tcPr/>
                </a:tc>
                <a:tc>
                  <a:txBody>
                    <a:bodyPr/>
                    <a:lstStyle/>
                    <a:p>
                      <a:r>
                        <a:rPr lang="fr-FR" dirty="0"/>
                        <a:t>040</a:t>
                      </a:r>
                    </a:p>
                  </a:txBody>
                  <a:tcPr/>
                </a:tc>
                <a:tc>
                  <a:txBody>
                    <a:bodyPr/>
                    <a:lstStyle/>
                    <a:p>
                      <a:r>
                        <a:rPr lang="fr-FR" dirty="0"/>
                        <a:t>7h</a:t>
                      </a:r>
                    </a:p>
                  </a:txBody>
                  <a:tcPr/>
                </a:tc>
                <a:tc>
                  <a:txBody>
                    <a:bodyPr/>
                    <a:lstStyle/>
                    <a:p>
                      <a:r>
                        <a:rPr lang="fr-FR" dirty="0"/>
                        <a:t>Dimanche 20 novembre de 9h à 18h00 à </a:t>
                      </a:r>
                      <a:r>
                        <a:rPr lang="fr-FR" dirty="0">
                          <a:solidFill>
                            <a:schemeClr val="tx1"/>
                          </a:solidFill>
                        </a:rPr>
                        <a:t>Val de Reuil</a:t>
                      </a:r>
                      <a:endParaRPr lang="fr-FR" dirty="0"/>
                    </a:p>
                  </a:txBody>
                  <a:tcPr/>
                </a:tc>
                <a:extLst>
                  <a:ext uri="{0D108BD9-81ED-4DB2-BD59-A6C34878D82A}">
                    <a16:rowId xmlns:a16="http://schemas.microsoft.com/office/drawing/2014/main" val="3652714630"/>
                  </a:ext>
                </a:extLst>
              </a:tr>
            </a:tbl>
          </a:graphicData>
        </a:graphic>
      </p:graphicFrame>
      <p:sp>
        <p:nvSpPr>
          <p:cNvPr id="13" name="object 3">
            <a:extLst>
              <a:ext uri="{FF2B5EF4-FFF2-40B4-BE49-F238E27FC236}">
                <a16:creationId xmlns:a16="http://schemas.microsoft.com/office/drawing/2014/main" id="{C0BD0903-604D-4FBC-9ECF-AA86B377A040}"/>
              </a:ext>
            </a:extLst>
          </p:cNvPr>
          <p:cNvSpPr txBox="1"/>
          <p:nvPr/>
        </p:nvSpPr>
        <p:spPr>
          <a:xfrm>
            <a:off x="1651000" y="241687"/>
            <a:ext cx="57150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Initiateur (niveau 2)</a:t>
            </a:r>
          </a:p>
          <a:p>
            <a:pPr marL="12700">
              <a:spcBef>
                <a:spcPts val="100"/>
              </a:spcBef>
            </a:pPr>
            <a:r>
              <a:rPr lang="fr-FR" sz="3100" dirty="0">
                <a:solidFill>
                  <a:schemeClr val="bg1"/>
                </a:solidFill>
                <a:latin typeface="Montserrat" panose="02000505000000020004" pitchFamily="2" charset="77"/>
                <a:cs typeface="Montserrat-Light"/>
              </a:rPr>
              <a:t>Performance – Sprint/Haies</a:t>
            </a:r>
            <a:endParaRPr lang="fr-FR" sz="3100" dirty="0">
              <a:solidFill>
                <a:srgbClr val="FFFFFF"/>
              </a:solidFill>
              <a:latin typeface="Montserrat ExtraLight" pitchFamily="2" charset="77"/>
              <a:cs typeface="Montserrat-Light"/>
            </a:endParaRPr>
          </a:p>
        </p:txBody>
      </p:sp>
      <p:sp>
        <p:nvSpPr>
          <p:cNvPr id="10" name="ZoneTexte 9">
            <a:extLst>
              <a:ext uri="{FF2B5EF4-FFF2-40B4-BE49-F238E27FC236}">
                <a16:creationId xmlns:a16="http://schemas.microsoft.com/office/drawing/2014/main" id="{AFA7CAB3-6381-C3D6-D2AE-57E5531EAD56}"/>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2" name="Espace réservé du pied de page 2">
            <a:extLst>
              <a:ext uri="{FF2B5EF4-FFF2-40B4-BE49-F238E27FC236}">
                <a16:creationId xmlns:a16="http://schemas.microsoft.com/office/drawing/2014/main" id="{024AA479-6588-06AB-EDCE-FE97C413852E}"/>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164430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03200" y="211723"/>
            <a:ext cx="1090613" cy="1000008"/>
          </a:xfrm>
          <a:prstGeom prst="rect">
            <a:avLst/>
          </a:prstGeom>
        </p:spPr>
      </p:pic>
      <p:graphicFrame>
        <p:nvGraphicFramePr>
          <p:cNvPr id="11" name="Tableau 5">
            <a:extLst>
              <a:ext uri="{FF2B5EF4-FFF2-40B4-BE49-F238E27FC236}">
                <a16:creationId xmlns:a16="http://schemas.microsoft.com/office/drawing/2014/main" id="{42B9D8F0-6F5A-4096-B7BF-EF84D1AE0A4B}"/>
              </a:ext>
            </a:extLst>
          </p:cNvPr>
          <p:cNvGraphicFramePr>
            <a:graphicFrameLocks noGrp="1"/>
          </p:cNvGraphicFramePr>
          <p:nvPr>
            <p:extLst>
              <p:ext uri="{D42A27DB-BD31-4B8C-83A1-F6EECF244321}">
                <p14:modId xmlns:p14="http://schemas.microsoft.com/office/powerpoint/2010/main" val="2596641649"/>
              </p:ext>
            </p:extLst>
          </p:nvPr>
        </p:nvGraphicFramePr>
        <p:xfrm>
          <a:off x="127000" y="2057400"/>
          <a:ext cx="9906000" cy="3205480"/>
        </p:xfrm>
        <a:graphic>
          <a:graphicData uri="http://schemas.openxmlformats.org/drawingml/2006/table">
            <a:tbl>
              <a:tblPr firstRow="1" bandRow="1">
                <a:tableStyleId>{5C22544A-7EE6-4342-B048-85BDC9FD1C3A}</a:tableStyleId>
              </a:tblPr>
              <a:tblGrid>
                <a:gridCol w="4475262">
                  <a:extLst>
                    <a:ext uri="{9D8B030D-6E8A-4147-A177-3AD203B41FA5}">
                      <a16:colId xmlns:a16="http://schemas.microsoft.com/office/drawing/2014/main" val="3890744005"/>
                    </a:ext>
                  </a:extLst>
                </a:gridCol>
                <a:gridCol w="917222">
                  <a:extLst>
                    <a:ext uri="{9D8B030D-6E8A-4147-A177-3AD203B41FA5}">
                      <a16:colId xmlns:a16="http://schemas.microsoft.com/office/drawing/2014/main" val="288941056"/>
                    </a:ext>
                  </a:extLst>
                </a:gridCol>
                <a:gridCol w="1100667">
                  <a:extLst>
                    <a:ext uri="{9D8B030D-6E8A-4147-A177-3AD203B41FA5}">
                      <a16:colId xmlns:a16="http://schemas.microsoft.com/office/drawing/2014/main" val="213879581"/>
                    </a:ext>
                  </a:extLst>
                </a:gridCol>
                <a:gridCol w="3412849">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58411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à partir des fondamentaux en demi-fond marche et running</a:t>
                      </a:r>
                    </a:p>
                  </a:txBody>
                  <a:tcPr/>
                </a:tc>
                <a:tc>
                  <a:txBody>
                    <a:bodyPr/>
                    <a:lstStyle/>
                    <a:p>
                      <a:r>
                        <a:rPr lang="fr-FR" dirty="0">
                          <a:solidFill>
                            <a:schemeClr val="tx1"/>
                          </a:solidFill>
                        </a:rPr>
                        <a:t>027</a:t>
                      </a:r>
                    </a:p>
                  </a:txBody>
                  <a:tcPr/>
                </a:tc>
                <a:tc>
                  <a:txBody>
                    <a:bodyPr/>
                    <a:lstStyle/>
                    <a:p>
                      <a:r>
                        <a:rPr lang="fr-FR" dirty="0">
                          <a:solidFill>
                            <a:schemeClr val="tx1"/>
                          </a:solidFill>
                        </a:rPr>
                        <a:t>11h</a:t>
                      </a:r>
                    </a:p>
                  </a:txBody>
                  <a:tcPr/>
                </a:tc>
                <a:tc>
                  <a:txBody>
                    <a:bodyPr/>
                    <a:lstStyle/>
                    <a:p>
                      <a:r>
                        <a:rPr lang="fr-FR" dirty="0">
                          <a:solidFill>
                            <a:schemeClr val="tx1"/>
                          </a:solidFill>
                        </a:rPr>
                        <a:t>Samedi 22 de 9h à 18h00 et dimanche 23 octobre de 9h à 12h00 à Houlgate</a:t>
                      </a:r>
                    </a:p>
                  </a:txBody>
                  <a:tcPr/>
                </a:tc>
                <a:extLst>
                  <a:ext uri="{0D108BD9-81ED-4DB2-BD59-A6C34878D82A}">
                    <a16:rowId xmlns:a16="http://schemas.microsoft.com/office/drawing/2014/main" val="165545681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en marche athlétique</a:t>
                      </a:r>
                    </a:p>
                  </a:txBody>
                  <a:tcPr/>
                </a:tc>
                <a:tc>
                  <a:txBody>
                    <a:bodyPr/>
                    <a:lstStyle/>
                    <a:p>
                      <a:r>
                        <a:rPr lang="fr-FR" dirty="0">
                          <a:solidFill>
                            <a:schemeClr val="tx1"/>
                          </a:solidFill>
                        </a:rPr>
                        <a:t>028</a:t>
                      </a:r>
                    </a:p>
                  </a:txBody>
                  <a:tcPr/>
                </a:tc>
                <a:tc>
                  <a:txBody>
                    <a:bodyPr/>
                    <a:lstStyle/>
                    <a:p>
                      <a:r>
                        <a:rPr lang="fr-FR" dirty="0">
                          <a:solidFill>
                            <a:schemeClr val="tx1"/>
                          </a:solidFill>
                        </a:rPr>
                        <a:t>3h</a:t>
                      </a:r>
                    </a:p>
                  </a:txBody>
                  <a:tcPr/>
                </a:tc>
                <a:tc>
                  <a:txBody>
                    <a:bodyPr/>
                    <a:lstStyle/>
                    <a:p>
                      <a:r>
                        <a:rPr lang="fr-FR" dirty="0">
                          <a:solidFill>
                            <a:schemeClr val="tx1"/>
                          </a:solidFill>
                        </a:rPr>
                        <a:t>Samedi 5 novembre de  9h à 12h00 à Houlgate</a:t>
                      </a:r>
                    </a:p>
                  </a:txBody>
                  <a:tcPr/>
                </a:tc>
                <a:extLst>
                  <a:ext uri="{0D108BD9-81ED-4DB2-BD59-A6C34878D82A}">
                    <a16:rowId xmlns:a16="http://schemas.microsoft.com/office/drawing/2014/main" val="281761194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en demi-fond</a:t>
                      </a:r>
                    </a:p>
                  </a:txBody>
                  <a:tcPr/>
                </a:tc>
                <a:tc>
                  <a:txBody>
                    <a:bodyPr/>
                    <a:lstStyle/>
                    <a:p>
                      <a:r>
                        <a:rPr lang="fr-FR" dirty="0">
                          <a:solidFill>
                            <a:schemeClr val="tx1"/>
                          </a:solidFill>
                        </a:rPr>
                        <a:t>043</a:t>
                      </a:r>
                    </a:p>
                  </a:txBody>
                  <a:tcPr/>
                </a:tc>
                <a:tc>
                  <a:txBody>
                    <a:bodyPr/>
                    <a:lstStyle/>
                    <a:p>
                      <a:r>
                        <a:rPr lang="fr-FR" dirty="0">
                          <a:solidFill>
                            <a:schemeClr val="tx1"/>
                          </a:solidFill>
                        </a:rPr>
                        <a:t>4h</a:t>
                      </a:r>
                    </a:p>
                  </a:txBody>
                  <a:tcPr/>
                </a:tc>
                <a:tc>
                  <a:txBody>
                    <a:bodyPr/>
                    <a:lstStyle/>
                    <a:p>
                      <a:r>
                        <a:rPr lang="fr-FR" dirty="0">
                          <a:solidFill>
                            <a:schemeClr val="tx1"/>
                          </a:solidFill>
                        </a:rPr>
                        <a:t>Samedi 5 novembre de 14h à 18h00 à Houlgate</a:t>
                      </a:r>
                    </a:p>
                  </a:txBody>
                  <a:tcPr/>
                </a:tc>
                <a:extLst>
                  <a:ext uri="{0D108BD9-81ED-4DB2-BD59-A6C34878D82A}">
                    <a16:rowId xmlns:a16="http://schemas.microsoft.com/office/drawing/2014/main" val="165210449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Gainage, placement et renforcement</a:t>
                      </a: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r>
                        <a:rPr lang="fr-FR" dirty="0">
                          <a:solidFill>
                            <a:schemeClr val="tx1"/>
                          </a:solidFill>
                        </a:rPr>
                        <a:t>Dimanche 6 novembre de 9h à 18h00 à Houlgate</a:t>
                      </a:r>
                    </a:p>
                  </a:txBody>
                  <a:tcPr/>
                </a:tc>
                <a:extLst>
                  <a:ext uri="{0D108BD9-81ED-4DB2-BD59-A6C34878D82A}">
                    <a16:rowId xmlns:a16="http://schemas.microsoft.com/office/drawing/2014/main" val="1865843214"/>
                  </a:ext>
                </a:extLst>
              </a:tr>
            </a:tbl>
          </a:graphicData>
        </a:graphic>
      </p:graphicFrame>
      <p:sp>
        <p:nvSpPr>
          <p:cNvPr id="13" name="object 3">
            <a:extLst>
              <a:ext uri="{FF2B5EF4-FFF2-40B4-BE49-F238E27FC236}">
                <a16:creationId xmlns:a16="http://schemas.microsoft.com/office/drawing/2014/main" id="{D42CCD86-1CEC-4C2A-AF65-95AB409B0849}"/>
              </a:ext>
            </a:extLst>
          </p:cNvPr>
          <p:cNvSpPr txBox="1"/>
          <p:nvPr/>
        </p:nvSpPr>
        <p:spPr>
          <a:xfrm>
            <a:off x="1473200" y="0"/>
            <a:ext cx="5772971" cy="1487587"/>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Initiateur (niveau 2)</a:t>
            </a:r>
          </a:p>
          <a:p>
            <a:pPr marL="12700">
              <a:spcBef>
                <a:spcPts val="100"/>
              </a:spcBef>
            </a:pPr>
            <a:r>
              <a:rPr lang="fr-FR" sz="3100" dirty="0">
                <a:solidFill>
                  <a:schemeClr val="bg1"/>
                </a:solidFill>
                <a:latin typeface="Montserrat" panose="02000505000000020004" pitchFamily="2" charset="77"/>
                <a:cs typeface="Montserrat-Light"/>
              </a:rPr>
              <a:t>Performance - Demi-fond / Marche</a:t>
            </a:r>
            <a:r>
              <a:rPr lang="fr-FR" sz="3200" dirty="0">
                <a:solidFill>
                  <a:schemeClr val="bg1"/>
                </a:solidFill>
                <a:latin typeface="Montserrat" panose="02000505000000020004" pitchFamily="2" charset="77"/>
                <a:cs typeface="Montserrat-Light"/>
              </a:rPr>
              <a:t> </a:t>
            </a:r>
            <a:r>
              <a:rPr lang="fr-FR" sz="3100" dirty="0">
                <a:solidFill>
                  <a:schemeClr val="bg1"/>
                </a:solidFill>
                <a:latin typeface="Montserrat" panose="02000505000000020004" pitchFamily="2" charset="77"/>
                <a:cs typeface="Montserrat-Light"/>
              </a:rPr>
              <a:t>athlétique</a:t>
            </a:r>
            <a:endParaRPr lang="fr-FR" sz="3100" dirty="0">
              <a:solidFill>
                <a:srgbClr val="FFFFFF"/>
              </a:solidFill>
              <a:latin typeface="Montserrat ExtraLight" pitchFamily="2" charset="77"/>
              <a:cs typeface="Montserrat-Light"/>
            </a:endParaRPr>
          </a:p>
        </p:txBody>
      </p:sp>
      <p:sp>
        <p:nvSpPr>
          <p:cNvPr id="10" name="ZoneTexte 9">
            <a:extLst>
              <a:ext uri="{FF2B5EF4-FFF2-40B4-BE49-F238E27FC236}">
                <a16:creationId xmlns:a16="http://schemas.microsoft.com/office/drawing/2014/main" id="{39924D5A-FDF8-6955-D511-8D3843A46237}"/>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2" name="Espace réservé du pied de page 2">
            <a:extLst>
              <a:ext uri="{FF2B5EF4-FFF2-40B4-BE49-F238E27FC236}">
                <a16:creationId xmlns:a16="http://schemas.microsoft.com/office/drawing/2014/main" id="{ECB05C81-6AB2-624B-48C9-097731BCD29C}"/>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338696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19090" y="211722"/>
            <a:ext cx="1102092" cy="1010534"/>
          </a:xfrm>
          <a:prstGeom prst="rect">
            <a:avLst/>
          </a:prstGeom>
        </p:spPr>
      </p:pic>
      <p:sp>
        <p:nvSpPr>
          <p:cNvPr id="13" name="object 3">
            <a:extLst>
              <a:ext uri="{FF2B5EF4-FFF2-40B4-BE49-F238E27FC236}">
                <a16:creationId xmlns:a16="http://schemas.microsoft.com/office/drawing/2014/main" id="{D42CCD86-1CEC-4C2A-AF65-95AB409B0849}"/>
              </a:ext>
            </a:extLst>
          </p:cNvPr>
          <p:cNvSpPr txBox="1"/>
          <p:nvPr/>
        </p:nvSpPr>
        <p:spPr>
          <a:xfrm>
            <a:off x="1574800" y="226800"/>
            <a:ext cx="46482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Initiateur (niveau 2)</a:t>
            </a:r>
          </a:p>
          <a:p>
            <a:pPr marL="12700">
              <a:spcBef>
                <a:spcPts val="100"/>
              </a:spcBef>
            </a:pPr>
            <a:r>
              <a:rPr lang="fr-FR" sz="3100" dirty="0">
                <a:solidFill>
                  <a:schemeClr val="bg1"/>
                </a:solidFill>
                <a:latin typeface="Montserrat" panose="02000505000000020004" pitchFamily="2" charset="77"/>
                <a:cs typeface="Montserrat-Light"/>
              </a:rPr>
              <a:t>Performance Running</a:t>
            </a:r>
            <a:endParaRPr lang="fr-FR" sz="3100" dirty="0">
              <a:solidFill>
                <a:srgbClr val="FFFFFF"/>
              </a:solidFill>
              <a:latin typeface="Montserrat ExtraLight" pitchFamily="2" charset="77"/>
              <a:cs typeface="Montserrat-Light"/>
            </a:endParaRPr>
          </a:p>
        </p:txBody>
      </p:sp>
      <p:graphicFrame>
        <p:nvGraphicFramePr>
          <p:cNvPr id="10" name="Tableau 5">
            <a:extLst>
              <a:ext uri="{FF2B5EF4-FFF2-40B4-BE49-F238E27FC236}">
                <a16:creationId xmlns:a16="http://schemas.microsoft.com/office/drawing/2014/main" id="{8A8E03DC-48E0-46AE-B3A0-687D1F5BFAB3}"/>
              </a:ext>
            </a:extLst>
          </p:cNvPr>
          <p:cNvGraphicFramePr>
            <a:graphicFrameLocks noGrp="1"/>
          </p:cNvGraphicFramePr>
          <p:nvPr>
            <p:extLst>
              <p:ext uri="{D42A27DB-BD31-4B8C-83A1-F6EECF244321}">
                <p14:modId xmlns:p14="http://schemas.microsoft.com/office/powerpoint/2010/main" val="2292062540"/>
              </p:ext>
            </p:extLst>
          </p:nvPr>
        </p:nvGraphicFramePr>
        <p:xfrm>
          <a:off x="219090" y="2209800"/>
          <a:ext cx="9737710" cy="2565400"/>
        </p:xfrm>
        <a:graphic>
          <a:graphicData uri="http://schemas.openxmlformats.org/drawingml/2006/table">
            <a:tbl>
              <a:tblPr firstRow="1" bandRow="1">
                <a:tableStyleId>{5C22544A-7EE6-4342-B048-85BDC9FD1C3A}</a:tableStyleId>
              </a:tblPr>
              <a:tblGrid>
                <a:gridCol w="4399233">
                  <a:extLst>
                    <a:ext uri="{9D8B030D-6E8A-4147-A177-3AD203B41FA5}">
                      <a16:colId xmlns:a16="http://schemas.microsoft.com/office/drawing/2014/main" val="3890744005"/>
                    </a:ext>
                  </a:extLst>
                </a:gridCol>
                <a:gridCol w="901640">
                  <a:extLst>
                    <a:ext uri="{9D8B030D-6E8A-4147-A177-3AD203B41FA5}">
                      <a16:colId xmlns:a16="http://schemas.microsoft.com/office/drawing/2014/main" val="288941056"/>
                    </a:ext>
                  </a:extLst>
                </a:gridCol>
                <a:gridCol w="1081968">
                  <a:extLst>
                    <a:ext uri="{9D8B030D-6E8A-4147-A177-3AD203B41FA5}">
                      <a16:colId xmlns:a16="http://schemas.microsoft.com/office/drawing/2014/main" val="213879581"/>
                    </a:ext>
                  </a:extLst>
                </a:gridCol>
                <a:gridCol w="3354869">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58411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à partir des fondamentaux en demi-fond marche et running</a:t>
                      </a:r>
                    </a:p>
                  </a:txBody>
                  <a:tcPr/>
                </a:tc>
                <a:tc>
                  <a:txBody>
                    <a:bodyPr/>
                    <a:lstStyle/>
                    <a:p>
                      <a:r>
                        <a:rPr lang="fr-FR" dirty="0">
                          <a:solidFill>
                            <a:schemeClr val="tx1"/>
                          </a:solidFill>
                        </a:rPr>
                        <a:t>027</a:t>
                      </a:r>
                    </a:p>
                  </a:txBody>
                  <a:tcPr/>
                </a:tc>
                <a:tc>
                  <a:txBody>
                    <a:bodyPr/>
                    <a:lstStyle/>
                    <a:p>
                      <a:r>
                        <a:rPr lang="fr-FR" dirty="0">
                          <a:solidFill>
                            <a:schemeClr val="tx1"/>
                          </a:solidFill>
                        </a:rPr>
                        <a:t>11h</a:t>
                      </a:r>
                    </a:p>
                  </a:txBody>
                  <a:tcPr/>
                </a:tc>
                <a:tc>
                  <a:txBody>
                    <a:bodyPr/>
                    <a:lstStyle/>
                    <a:p>
                      <a:r>
                        <a:rPr lang="fr-FR" dirty="0">
                          <a:solidFill>
                            <a:schemeClr val="tx1"/>
                          </a:solidFill>
                        </a:rPr>
                        <a:t>Samedi 22 de 9h à 18h00 et dimanche 23 octobre de 9h à 12h00 à Houlgate</a:t>
                      </a:r>
                    </a:p>
                  </a:txBody>
                  <a:tcPr/>
                </a:tc>
                <a:extLst>
                  <a:ext uri="{0D108BD9-81ED-4DB2-BD59-A6C34878D82A}">
                    <a16:rowId xmlns:a16="http://schemas.microsoft.com/office/drawing/2014/main" val="165545681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en running</a:t>
                      </a:r>
                    </a:p>
                  </a:txBody>
                  <a:tcPr/>
                </a:tc>
                <a:tc>
                  <a:txBody>
                    <a:bodyPr/>
                    <a:lstStyle/>
                    <a:p>
                      <a:r>
                        <a:rPr lang="fr-FR" dirty="0">
                          <a:solidFill>
                            <a:schemeClr val="tx1"/>
                          </a:solidFill>
                        </a:rPr>
                        <a:t>041</a:t>
                      </a:r>
                    </a:p>
                  </a:txBody>
                  <a:tcPr/>
                </a:tc>
                <a:tc>
                  <a:txBody>
                    <a:bodyPr/>
                    <a:lstStyle/>
                    <a:p>
                      <a:r>
                        <a:rPr lang="fr-FR" dirty="0">
                          <a:solidFill>
                            <a:schemeClr val="tx1"/>
                          </a:solidFill>
                        </a:rPr>
                        <a:t>7h</a:t>
                      </a:r>
                    </a:p>
                  </a:txBody>
                  <a:tcPr/>
                </a:tc>
                <a:tc>
                  <a:txBody>
                    <a:bodyPr/>
                    <a:lstStyle/>
                    <a:p>
                      <a:r>
                        <a:rPr lang="fr-FR" dirty="0">
                          <a:solidFill>
                            <a:schemeClr val="tx1"/>
                          </a:solidFill>
                        </a:rPr>
                        <a:t>Samedi 5 novembre de 9h à 18h00 à Houlgate</a:t>
                      </a:r>
                    </a:p>
                  </a:txBody>
                  <a:tcPr/>
                </a:tc>
                <a:extLst>
                  <a:ext uri="{0D108BD9-81ED-4DB2-BD59-A6C34878D82A}">
                    <a16:rowId xmlns:a16="http://schemas.microsoft.com/office/drawing/2014/main" val="205399539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Gainage, placement et renforcement</a:t>
                      </a: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r>
                        <a:rPr lang="fr-FR" dirty="0">
                          <a:solidFill>
                            <a:schemeClr val="tx1"/>
                          </a:solidFill>
                        </a:rPr>
                        <a:t>Dimanche 6 novembre de 9h à 18h00 à Houlgate</a:t>
                      </a:r>
                    </a:p>
                  </a:txBody>
                  <a:tcPr/>
                </a:tc>
                <a:extLst>
                  <a:ext uri="{0D108BD9-81ED-4DB2-BD59-A6C34878D82A}">
                    <a16:rowId xmlns:a16="http://schemas.microsoft.com/office/drawing/2014/main" val="1865843214"/>
                  </a:ext>
                </a:extLst>
              </a:tr>
            </a:tbl>
          </a:graphicData>
        </a:graphic>
      </p:graphicFrame>
      <p:sp>
        <p:nvSpPr>
          <p:cNvPr id="11" name="ZoneTexte 10">
            <a:extLst>
              <a:ext uri="{FF2B5EF4-FFF2-40B4-BE49-F238E27FC236}">
                <a16:creationId xmlns:a16="http://schemas.microsoft.com/office/drawing/2014/main" id="{26E6CCC2-EE95-0E0B-BA82-E03FD872F490}"/>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2" name="Espace réservé du pied de page 2">
            <a:extLst>
              <a:ext uri="{FF2B5EF4-FFF2-40B4-BE49-F238E27FC236}">
                <a16:creationId xmlns:a16="http://schemas.microsoft.com/office/drawing/2014/main" id="{67FD3854-42D5-9AD3-4583-807C10451816}"/>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346471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84316" y="222248"/>
            <a:ext cx="1090613" cy="1000008"/>
          </a:xfrm>
          <a:prstGeom prst="rect">
            <a:avLst/>
          </a:prstGeom>
        </p:spPr>
      </p:pic>
      <p:graphicFrame>
        <p:nvGraphicFramePr>
          <p:cNvPr id="11" name="Tableau 5">
            <a:extLst>
              <a:ext uri="{FF2B5EF4-FFF2-40B4-BE49-F238E27FC236}">
                <a16:creationId xmlns:a16="http://schemas.microsoft.com/office/drawing/2014/main" id="{42B9D8F0-6F5A-4096-B7BF-EF84D1AE0A4B}"/>
              </a:ext>
            </a:extLst>
          </p:cNvPr>
          <p:cNvGraphicFramePr>
            <a:graphicFrameLocks noGrp="1"/>
          </p:cNvGraphicFramePr>
          <p:nvPr>
            <p:extLst>
              <p:ext uri="{D42A27DB-BD31-4B8C-83A1-F6EECF244321}">
                <p14:modId xmlns:p14="http://schemas.microsoft.com/office/powerpoint/2010/main" val="2715235538"/>
              </p:ext>
            </p:extLst>
          </p:nvPr>
        </p:nvGraphicFramePr>
        <p:xfrm>
          <a:off x="127000" y="2057400"/>
          <a:ext cx="9906000" cy="3588512"/>
        </p:xfrm>
        <a:graphic>
          <a:graphicData uri="http://schemas.openxmlformats.org/drawingml/2006/table">
            <a:tbl>
              <a:tblPr firstRow="1" bandRow="1">
                <a:tableStyleId>{5C22544A-7EE6-4342-B048-85BDC9FD1C3A}</a:tableStyleId>
              </a:tblPr>
              <a:tblGrid>
                <a:gridCol w="4475262">
                  <a:extLst>
                    <a:ext uri="{9D8B030D-6E8A-4147-A177-3AD203B41FA5}">
                      <a16:colId xmlns:a16="http://schemas.microsoft.com/office/drawing/2014/main" val="3890744005"/>
                    </a:ext>
                  </a:extLst>
                </a:gridCol>
                <a:gridCol w="917222">
                  <a:extLst>
                    <a:ext uri="{9D8B030D-6E8A-4147-A177-3AD203B41FA5}">
                      <a16:colId xmlns:a16="http://schemas.microsoft.com/office/drawing/2014/main" val="288941056"/>
                    </a:ext>
                  </a:extLst>
                </a:gridCol>
                <a:gridCol w="1100667">
                  <a:extLst>
                    <a:ext uri="{9D8B030D-6E8A-4147-A177-3AD203B41FA5}">
                      <a16:colId xmlns:a16="http://schemas.microsoft.com/office/drawing/2014/main" val="213879581"/>
                    </a:ext>
                  </a:extLst>
                </a:gridCol>
                <a:gridCol w="3412849">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65735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Gainage, placement et renforcement</a:t>
                      </a: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r>
                        <a:rPr lang="fr-FR" dirty="0">
                          <a:solidFill>
                            <a:schemeClr val="tx1"/>
                          </a:solidFill>
                        </a:rPr>
                        <a:t>Samedi 6 novembre de 9h à 18h00 à Houlgate</a:t>
                      </a:r>
                    </a:p>
                  </a:txBody>
                  <a:tcPr/>
                </a:tc>
                <a:extLst>
                  <a:ext uri="{0D108BD9-81ED-4DB2-BD59-A6C34878D82A}">
                    <a16:rowId xmlns:a16="http://schemas.microsoft.com/office/drawing/2014/main" val="250086387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une séance forme-santé</a:t>
                      </a:r>
                    </a:p>
                  </a:txBody>
                  <a:tcPr/>
                </a:tc>
                <a:tc>
                  <a:txBody>
                    <a:bodyPr/>
                    <a:lstStyle/>
                    <a:p>
                      <a:r>
                        <a:rPr lang="fr-FR" dirty="0">
                          <a:solidFill>
                            <a:schemeClr val="tx1"/>
                          </a:solidFill>
                        </a:rPr>
                        <a:t>070</a:t>
                      </a:r>
                    </a:p>
                  </a:txBody>
                  <a:tcPr/>
                </a:tc>
                <a:tc>
                  <a:txBody>
                    <a:bodyPr/>
                    <a:lstStyle/>
                    <a:p>
                      <a:r>
                        <a:rPr lang="fr-FR" dirty="0">
                          <a:solidFill>
                            <a:schemeClr val="tx1"/>
                          </a:solidFill>
                        </a:rPr>
                        <a:t>7h</a:t>
                      </a:r>
                    </a:p>
                  </a:txBody>
                  <a:tcPr/>
                </a:tc>
                <a:tc>
                  <a:txBody>
                    <a:bodyPr/>
                    <a:lstStyle/>
                    <a:p>
                      <a:r>
                        <a:rPr lang="fr-FR" dirty="0">
                          <a:solidFill>
                            <a:schemeClr val="tx1"/>
                          </a:solidFill>
                        </a:rPr>
                        <a:t>Samedi 12 novembre de 9h à 18h00 à Houlgate</a:t>
                      </a:r>
                    </a:p>
                  </a:txBody>
                  <a:tcPr/>
                </a:tc>
                <a:extLst>
                  <a:ext uri="{0D108BD9-81ED-4DB2-BD59-A6C34878D82A}">
                    <a16:rowId xmlns:a16="http://schemas.microsoft.com/office/drawing/2014/main" val="3710028428"/>
                  </a:ext>
                </a:extLst>
              </a:tr>
              <a:tr h="6400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sur une séance d’athlé-forme</a:t>
                      </a:r>
                    </a:p>
                  </a:txBody>
                  <a:tcPr/>
                </a:tc>
                <a:tc>
                  <a:txBody>
                    <a:bodyPr/>
                    <a:lstStyle/>
                    <a:p>
                      <a:r>
                        <a:rPr lang="fr-FR" dirty="0">
                          <a:solidFill>
                            <a:schemeClr val="tx1"/>
                          </a:solidFill>
                        </a:rPr>
                        <a:t>073</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Dimanche 13 novembre de 9h à 18h00 à Houlgate</a:t>
                      </a:r>
                    </a:p>
                  </a:txBody>
                  <a:tcPr/>
                </a:tc>
                <a:extLst>
                  <a:ext uri="{0D108BD9-81ED-4DB2-BD59-A6C34878D82A}">
                    <a16:rowId xmlns:a16="http://schemas.microsoft.com/office/drawing/2014/main" val="848417438"/>
                  </a:ext>
                </a:extLst>
              </a:tr>
              <a:tr h="6400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sur une séance de running forme</a:t>
                      </a:r>
                    </a:p>
                  </a:txBody>
                  <a:tcPr/>
                </a:tc>
                <a:tc>
                  <a:txBody>
                    <a:bodyPr/>
                    <a:lstStyle/>
                    <a:p>
                      <a:r>
                        <a:rPr lang="fr-FR" dirty="0">
                          <a:solidFill>
                            <a:schemeClr val="tx1"/>
                          </a:solidFill>
                        </a:rPr>
                        <a:t>072</a:t>
                      </a:r>
                    </a:p>
                  </a:txBody>
                  <a:tcPr/>
                </a:tc>
                <a:tc>
                  <a:txBody>
                    <a:bodyPr/>
                    <a:lstStyle/>
                    <a:p>
                      <a:r>
                        <a:rPr lang="fr-FR" dirty="0">
                          <a:solidFill>
                            <a:schemeClr val="tx1"/>
                          </a:solidFill>
                        </a:rPr>
                        <a:t>7h</a:t>
                      </a:r>
                    </a:p>
                  </a:txBody>
                  <a:tcPr/>
                </a:tc>
                <a:tc>
                  <a:txBody>
                    <a:bodyPr/>
                    <a:lstStyle/>
                    <a:p>
                      <a:r>
                        <a:rPr lang="fr-FR" dirty="0">
                          <a:solidFill>
                            <a:schemeClr val="tx1"/>
                          </a:solidFill>
                        </a:rPr>
                        <a:t>Samedi 26 novembre de 9h à 18h00 à Houlgate</a:t>
                      </a:r>
                    </a:p>
                  </a:txBody>
                  <a:tcPr/>
                </a:tc>
                <a:extLst>
                  <a:ext uri="{0D108BD9-81ED-4DB2-BD59-A6C34878D82A}">
                    <a16:rowId xmlns:a16="http://schemas.microsoft.com/office/drawing/2014/main" val="3232444919"/>
                  </a:ext>
                </a:extLst>
              </a:tr>
              <a:tr h="6400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Organiser une sortie en milieu naturel</a:t>
                      </a:r>
                    </a:p>
                  </a:txBody>
                  <a:tcPr/>
                </a:tc>
                <a:tc>
                  <a:txBody>
                    <a:bodyPr/>
                    <a:lstStyle/>
                    <a:p>
                      <a:r>
                        <a:rPr lang="fr-FR" dirty="0">
                          <a:solidFill>
                            <a:schemeClr val="tx1"/>
                          </a:solidFill>
                        </a:rPr>
                        <a:t>074</a:t>
                      </a:r>
                    </a:p>
                  </a:txBody>
                  <a:tcPr/>
                </a:tc>
                <a:tc>
                  <a:txBody>
                    <a:bodyPr/>
                    <a:lstStyle/>
                    <a:p>
                      <a:r>
                        <a:rPr lang="fr-FR" dirty="0">
                          <a:solidFill>
                            <a:schemeClr val="tx1"/>
                          </a:solidFill>
                        </a:rPr>
                        <a:t>4h</a:t>
                      </a:r>
                    </a:p>
                  </a:txBody>
                  <a:tcPr/>
                </a:tc>
                <a:tc>
                  <a:txBody>
                    <a:bodyPr/>
                    <a:lstStyle/>
                    <a:p>
                      <a:r>
                        <a:rPr lang="fr-FR" dirty="0">
                          <a:solidFill>
                            <a:schemeClr val="tx1"/>
                          </a:solidFill>
                        </a:rPr>
                        <a:t>Dimanche 27 novembre de 9h à 13h00 à Houlgate</a:t>
                      </a:r>
                    </a:p>
                  </a:txBody>
                  <a:tcPr/>
                </a:tc>
                <a:extLst>
                  <a:ext uri="{0D108BD9-81ED-4DB2-BD59-A6C34878D82A}">
                    <a16:rowId xmlns:a16="http://schemas.microsoft.com/office/drawing/2014/main" val="3808582654"/>
                  </a:ext>
                </a:extLst>
              </a:tr>
            </a:tbl>
          </a:graphicData>
        </a:graphic>
      </p:graphicFrame>
      <p:sp>
        <p:nvSpPr>
          <p:cNvPr id="13" name="object 3">
            <a:extLst>
              <a:ext uri="{FF2B5EF4-FFF2-40B4-BE49-F238E27FC236}">
                <a16:creationId xmlns:a16="http://schemas.microsoft.com/office/drawing/2014/main" id="{5CCC4BE7-C762-49B9-938F-88B3F3875F41}"/>
              </a:ext>
            </a:extLst>
          </p:cNvPr>
          <p:cNvSpPr txBox="1"/>
          <p:nvPr/>
        </p:nvSpPr>
        <p:spPr>
          <a:xfrm>
            <a:off x="1651000" y="211723"/>
            <a:ext cx="43434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Animateur (niveau 2)</a:t>
            </a:r>
          </a:p>
          <a:p>
            <a:pPr marL="12700">
              <a:spcBef>
                <a:spcPts val="100"/>
              </a:spcBef>
            </a:pPr>
            <a:r>
              <a:rPr lang="fr-FR" sz="3100" dirty="0">
                <a:solidFill>
                  <a:schemeClr val="bg1"/>
                </a:solidFill>
                <a:latin typeface="Montserrat" panose="02000505000000020004" pitchFamily="2" charset="77"/>
                <a:cs typeface="Montserrat-Light"/>
              </a:rPr>
              <a:t>Running Forme</a:t>
            </a:r>
            <a:endParaRPr lang="fr-FR" sz="3100" dirty="0">
              <a:solidFill>
                <a:srgbClr val="FFFFFF"/>
              </a:solidFill>
              <a:latin typeface="Montserrat ExtraLight" pitchFamily="2" charset="77"/>
              <a:cs typeface="Montserrat-Light"/>
            </a:endParaRPr>
          </a:p>
        </p:txBody>
      </p:sp>
      <p:sp>
        <p:nvSpPr>
          <p:cNvPr id="10" name="ZoneTexte 9">
            <a:extLst>
              <a:ext uri="{FF2B5EF4-FFF2-40B4-BE49-F238E27FC236}">
                <a16:creationId xmlns:a16="http://schemas.microsoft.com/office/drawing/2014/main" id="{D97773E4-D1FB-55CE-A125-1D54F774FAF7}"/>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2" name="Espace réservé du pied de page 2">
            <a:extLst>
              <a:ext uri="{FF2B5EF4-FFF2-40B4-BE49-F238E27FC236}">
                <a16:creationId xmlns:a16="http://schemas.microsoft.com/office/drawing/2014/main" id="{AF51FE91-7FC9-C36B-4BD3-54363274FF4C}"/>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136254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FBA64C-7783-0243-A0FF-C5D1D428B01A}"/>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pic>
        <p:nvPicPr>
          <p:cNvPr id="6" name="Image 5">
            <a:extLst>
              <a:ext uri="{FF2B5EF4-FFF2-40B4-BE49-F238E27FC236}">
                <a16:creationId xmlns:a16="http://schemas.microsoft.com/office/drawing/2014/main" id="{B2B9C27D-4EE0-534F-B058-1387BD179B9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9" name="Image 8">
            <a:extLst>
              <a:ext uri="{FF2B5EF4-FFF2-40B4-BE49-F238E27FC236}">
                <a16:creationId xmlns:a16="http://schemas.microsoft.com/office/drawing/2014/main" id="{D8A8B7B6-8357-48D7-A45F-5F8D34BEA0AB}"/>
              </a:ext>
            </a:extLst>
          </p:cNvPr>
          <p:cNvPicPr>
            <a:picLocks noChangeAspect="1"/>
          </p:cNvPicPr>
          <p:nvPr/>
        </p:nvPicPr>
        <p:blipFill>
          <a:blip r:embed="rId3"/>
          <a:stretch>
            <a:fillRect/>
          </a:stretch>
        </p:blipFill>
        <p:spPr>
          <a:xfrm>
            <a:off x="219091" y="211723"/>
            <a:ext cx="1102091" cy="1010533"/>
          </a:xfrm>
          <a:prstGeom prst="rect">
            <a:avLst/>
          </a:prstGeom>
        </p:spPr>
      </p:pic>
      <p:sp>
        <p:nvSpPr>
          <p:cNvPr id="13" name="object 3">
            <a:extLst>
              <a:ext uri="{FF2B5EF4-FFF2-40B4-BE49-F238E27FC236}">
                <a16:creationId xmlns:a16="http://schemas.microsoft.com/office/drawing/2014/main" id="{5CCC4BE7-C762-49B9-938F-88B3F3875F41}"/>
              </a:ext>
            </a:extLst>
          </p:cNvPr>
          <p:cNvSpPr txBox="1"/>
          <p:nvPr/>
        </p:nvSpPr>
        <p:spPr>
          <a:xfrm>
            <a:off x="1651000" y="207136"/>
            <a:ext cx="51816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Animateur (niveau 2)</a:t>
            </a:r>
          </a:p>
          <a:p>
            <a:pPr marL="12700">
              <a:spcBef>
                <a:spcPts val="100"/>
              </a:spcBef>
            </a:pPr>
            <a:r>
              <a:rPr lang="fr-FR" sz="3100" dirty="0">
                <a:solidFill>
                  <a:schemeClr val="bg1"/>
                </a:solidFill>
                <a:latin typeface="Montserrat" panose="02000505000000020004" pitchFamily="2" charset="77"/>
                <a:cs typeface="Montserrat-Light"/>
              </a:rPr>
              <a:t>Marche nordique Forme</a:t>
            </a:r>
            <a:endParaRPr lang="fr-FR" sz="3100" dirty="0">
              <a:solidFill>
                <a:srgbClr val="FFFFFF"/>
              </a:solidFill>
              <a:latin typeface="Montserrat ExtraLight" pitchFamily="2" charset="77"/>
              <a:cs typeface="Montserrat-Light"/>
            </a:endParaRPr>
          </a:p>
        </p:txBody>
      </p:sp>
      <p:graphicFrame>
        <p:nvGraphicFramePr>
          <p:cNvPr id="10" name="Tableau 5">
            <a:extLst>
              <a:ext uri="{FF2B5EF4-FFF2-40B4-BE49-F238E27FC236}">
                <a16:creationId xmlns:a16="http://schemas.microsoft.com/office/drawing/2014/main" id="{308DD43F-24BB-4080-99DD-1F38FFC1E5C1}"/>
              </a:ext>
            </a:extLst>
          </p:cNvPr>
          <p:cNvGraphicFramePr>
            <a:graphicFrameLocks noGrp="1"/>
          </p:cNvGraphicFramePr>
          <p:nvPr>
            <p:extLst>
              <p:ext uri="{D42A27DB-BD31-4B8C-83A1-F6EECF244321}">
                <p14:modId xmlns:p14="http://schemas.microsoft.com/office/powerpoint/2010/main" val="2859731351"/>
              </p:ext>
            </p:extLst>
          </p:nvPr>
        </p:nvGraphicFramePr>
        <p:xfrm>
          <a:off x="219091" y="2015744"/>
          <a:ext cx="9721818" cy="3588512"/>
        </p:xfrm>
        <a:graphic>
          <a:graphicData uri="http://schemas.openxmlformats.org/drawingml/2006/table">
            <a:tbl>
              <a:tblPr firstRow="1" bandRow="1">
                <a:tableStyleId>{5C22544A-7EE6-4342-B048-85BDC9FD1C3A}</a:tableStyleId>
              </a:tblPr>
              <a:tblGrid>
                <a:gridCol w="4392054">
                  <a:extLst>
                    <a:ext uri="{9D8B030D-6E8A-4147-A177-3AD203B41FA5}">
                      <a16:colId xmlns:a16="http://schemas.microsoft.com/office/drawing/2014/main" val="3890744005"/>
                    </a:ext>
                  </a:extLst>
                </a:gridCol>
                <a:gridCol w="900168">
                  <a:extLst>
                    <a:ext uri="{9D8B030D-6E8A-4147-A177-3AD203B41FA5}">
                      <a16:colId xmlns:a16="http://schemas.microsoft.com/office/drawing/2014/main" val="288941056"/>
                    </a:ext>
                  </a:extLst>
                </a:gridCol>
                <a:gridCol w="1080202">
                  <a:extLst>
                    <a:ext uri="{9D8B030D-6E8A-4147-A177-3AD203B41FA5}">
                      <a16:colId xmlns:a16="http://schemas.microsoft.com/office/drawing/2014/main" val="213879581"/>
                    </a:ext>
                  </a:extLst>
                </a:gridCol>
                <a:gridCol w="3349394">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rPr>
                        <a:t>Module obligatoire :</a:t>
                      </a:r>
                      <a:endParaRPr lang="fr-FR" sz="1800" dirty="0">
                        <a:solidFill>
                          <a:schemeClr val="bg1"/>
                        </a:solidFill>
                        <a:latin typeface="Montserrat" panose="02000505000000020004" pitchFamily="2" charset="77"/>
                      </a:endParaRPr>
                    </a:p>
                  </a:txBody>
                  <a:tcPr/>
                </a:tc>
                <a:tc>
                  <a:txBody>
                    <a:bodyPr/>
                    <a:lstStyle/>
                    <a:p>
                      <a:r>
                        <a:rPr lang="fr-FR" dirty="0"/>
                        <a:t>N°</a:t>
                      </a:r>
                    </a:p>
                  </a:txBody>
                  <a:tcPr/>
                </a:tc>
                <a:tc>
                  <a:txBody>
                    <a:bodyPr/>
                    <a:lstStyle/>
                    <a:p>
                      <a:r>
                        <a:rPr lang="fr-FR" dirty="0"/>
                        <a:t>Nb d’H</a:t>
                      </a:r>
                    </a:p>
                  </a:txBody>
                  <a:tcPr/>
                </a:tc>
                <a:tc>
                  <a:txBody>
                    <a:bodyPr/>
                    <a:lstStyle/>
                    <a:p>
                      <a:r>
                        <a:rPr lang="fr-FR" dirty="0"/>
                        <a:t>Date et lieu</a:t>
                      </a:r>
                    </a:p>
                  </a:txBody>
                  <a:tcPr/>
                </a:tc>
                <a:extLst>
                  <a:ext uri="{0D108BD9-81ED-4DB2-BD59-A6C34878D82A}">
                    <a16:rowId xmlns:a16="http://schemas.microsoft.com/office/drawing/2014/main" val="1358860049"/>
                  </a:ext>
                </a:extLst>
              </a:tr>
              <a:tr h="65735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Gainage, placement et renforcement</a:t>
                      </a:r>
                    </a:p>
                  </a:txBody>
                  <a:tcPr/>
                </a:tc>
                <a:tc>
                  <a:txBody>
                    <a:bodyPr/>
                    <a:lstStyle/>
                    <a:p>
                      <a:r>
                        <a:rPr lang="fr-FR" dirty="0">
                          <a:solidFill>
                            <a:schemeClr val="tx1"/>
                          </a:solidFill>
                        </a:rPr>
                        <a:t>012</a:t>
                      </a:r>
                    </a:p>
                  </a:txBody>
                  <a:tcPr/>
                </a:tc>
                <a:tc>
                  <a:txBody>
                    <a:bodyPr/>
                    <a:lstStyle/>
                    <a:p>
                      <a:r>
                        <a:rPr lang="fr-FR" dirty="0">
                          <a:solidFill>
                            <a:schemeClr val="tx1"/>
                          </a:solidFill>
                        </a:rPr>
                        <a:t>7h</a:t>
                      </a:r>
                    </a:p>
                  </a:txBody>
                  <a:tcPr/>
                </a:tc>
                <a:tc>
                  <a:txBody>
                    <a:bodyPr/>
                    <a:lstStyle/>
                    <a:p>
                      <a:r>
                        <a:rPr lang="fr-FR" dirty="0">
                          <a:solidFill>
                            <a:schemeClr val="tx1"/>
                          </a:solidFill>
                        </a:rPr>
                        <a:t>Samedi 6 novembre de 9h à 18h00 à Houlgate</a:t>
                      </a:r>
                    </a:p>
                  </a:txBody>
                  <a:tcPr/>
                </a:tc>
                <a:extLst>
                  <a:ext uri="{0D108BD9-81ED-4DB2-BD59-A6C34878D82A}">
                    <a16:rowId xmlns:a16="http://schemas.microsoft.com/office/drawing/2014/main" val="250086387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Concevoir une séance forme-santé</a:t>
                      </a:r>
                    </a:p>
                  </a:txBody>
                  <a:tcPr/>
                </a:tc>
                <a:tc>
                  <a:txBody>
                    <a:bodyPr/>
                    <a:lstStyle/>
                    <a:p>
                      <a:r>
                        <a:rPr lang="fr-FR" dirty="0">
                          <a:solidFill>
                            <a:schemeClr val="tx1"/>
                          </a:solidFill>
                        </a:rPr>
                        <a:t>070</a:t>
                      </a:r>
                    </a:p>
                  </a:txBody>
                  <a:tcPr/>
                </a:tc>
                <a:tc>
                  <a:txBody>
                    <a:bodyPr/>
                    <a:lstStyle/>
                    <a:p>
                      <a:r>
                        <a:rPr lang="fr-FR" dirty="0">
                          <a:solidFill>
                            <a:schemeClr val="tx1"/>
                          </a:solidFill>
                        </a:rPr>
                        <a:t>7h</a:t>
                      </a:r>
                    </a:p>
                  </a:txBody>
                  <a:tcPr/>
                </a:tc>
                <a:tc>
                  <a:txBody>
                    <a:bodyPr/>
                    <a:lstStyle/>
                    <a:p>
                      <a:r>
                        <a:rPr lang="fr-FR" dirty="0">
                          <a:solidFill>
                            <a:schemeClr val="tx1"/>
                          </a:solidFill>
                        </a:rPr>
                        <a:t>Samedi 12 novembre de 9h à 18h00 à Houlgate</a:t>
                      </a:r>
                    </a:p>
                  </a:txBody>
                  <a:tcPr/>
                </a:tc>
                <a:extLst>
                  <a:ext uri="{0D108BD9-81ED-4DB2-BD59-A6C34878D82A}">
                    <a16:rowId xmlns:a16="http://schemas.microsoft.com/office/drawing/2014/main" val="3710028428"/>
                  </a:ext>
                </a:extLst>
              </a:tr>
              <a:tr h="6400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sur une séance d’athlé-forme</a:t>
                      </a:r>
                    </a:p>
                  </a:txBody>
                  <a:tcPr/>
                </a:tc>
                <a:tc>
                  <a:txBody>
                    <a:bodyPr/>
                    <a:lstStyle/>
                    <a:p>
                      <a:r>
                        <a:rPr lang="fr-FR" dirty="0">
                          <a:solidFill>
                            <a:schemeClr val="tx1"/>
                          </a:solidFill>
                        </a:rPr>
                        <a:t>073</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Dimanche 13 novembre de 9h à 18h00 à Houlgate</a:t>
                      </a:r>
                    </a:p>
                  </a:txBody>
                  <a:tcPr/>
                </a:tc>
                <a:extLst>
                  <a:ext uri="{0D108BD9-81ED-4DB2-BD59-A6C34878D82A}">
                    <a16:rowId xmlns:a16="http://schemas.microsoft.com/office/drawing/2014/main" val="848417438"/>
                  </a:ext>
                </a:extLst>
              </a:tr>
              <a:tr h="6400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Intervenir sur une séance de marche nordique forme</a:t>
                      </a:r>
                    </a:p>
                  </a:txBody>
                  <a:tcPr/>
                </a:tc>
                <a:tc>
                  <a:txBody>
                    <a:bodyPr/>
                    <a:lstStyle/>
                    <a:p>
                      <a:r>
                        <a:rPr lang="fr-FR" dirty="0">
                          <a:solidFill>
                            <a:schemeClr val="tx1"/>
                          </a:solidFill>
                        </a:rPr>
                        <a:t>071</a:t>
                      </a:r>
                    </a:p>
                  </a:txBody>
                  <a:tcPr/>
                </a:tc>
                <a:tc>
                  <a:txBody>
                    <a:bodyPr/>
                    <a:lstStyle/>
                    <a:p>
                      <a:r>
                        <a:rPr lang="fr-FR" dirty="0">
                          <a:solidFill>
                            <a:schemeClr val="tx1"/>
                          </a:solidFill>
                        </a:rPr>
                        <a:t>7h</a:t>
                      </a:r>
                    </a:p>
                  </a:txBody>
                  <a:tcPr/>
                </a:tc>
                <a:tc>
                  <a:txBody>
                    <a:bodyPr/>
                    <a:lstStyle/>
                    <a:p>
                      <a:r>
                        <a:rPr lang="fr-FR" dirty="0">
                          <a:solidFill>
                            <a:schemeClr val="tx1"/>
                          </a:solidFill>
                        </a:rPr>
                        <a:t>Samedi 26 novembre de 9h à 18h00 à Houlgate</a:t>
                      </a:r>
                    </a:p>
                  </a:txBody>
                  <a:tcPr/>
                </a:tc>
                <a:extLst>
                  <a:ext uri="{0D108BD9-81ED-4DB2-BD59-A6C34878D82A}">
                    <a16:rowId xmlns:a16="http://schemas.microsoft.com/office/drawing/2014/main" val="3808582654"/>
                  </a:ext>
                </a:extLst>
              </a:tr>
              <a:tr h="6400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Organiser une sortie en milieu naturel</a:t>
                      </a:r>
                    </a:p>
                  </a:txBody>
                  <a:tcPr/>
                </a:tc>
                <a:tc>
                  <a:txBody>
                    <a:bodyPr/>
                    <a:lstStyle/>
                    <a:p>
                      <a:r>
                        <a:rPr lang="fr-FR" dirty="0">
                          <a:solidFill>
                            <a:schemeClr val="tx1"/>
                          </a:solidFill>
                        </a:rPr>
                        <a:t>074</a:t>
                      </a:r>
                    </a:p>
                  </a:txBody>
                  <a:tcPr/>
                </a:tc>
                <a:tc>
                  <a:txBody>
                    <a:bodyPr/>
                    <a:lstStyle/>
                    <a:p>
                      <a:r>
                        <a:rPr lang="fr-FR" dirty="0">
                          <a:solidFill>
                            <a:schemeClr val="tx1"/>
                          </a:solidFill>
                        </a:rPr>
                        <a:t>4h</a:t>
                      </a:r>
                    </a:p>
                  </a:txBody>
                  <a:tcPr/>
                </a:tc>
                <a:tc>
                  <a:txBody>
                    <a:bodyPr/>
                    <a:lstStyle/>
                    <a:p>
                      <a:r>
                        <a:rPr lang="fr-FR" dirty="0">
                          <a:solidFill>
                            <a:schemeClr val="tx1"/>
                          </a:solidFill>
                        </a:rPr>
                        <a:t>Dimanche 27 novembre de 9h à 13h00 à Houlgate</a:t>
                      </a:r>
                    </a:p>
                  </a:txBody>
                  <a:tcPr/>
                </a:tc>
                <a:extLst>
                  <a:ext uri="{0D108BD9-81ED-4DB2-BD59-A6C34878D82A}">
                    <a16:rowId xmlns:a16="http://schemas.microsoft.com/office/drawing/2014/main" val="2718114532"/>
                  </a:ext>
                </a:extLst>
              </a:tr>
            </a:tbl>
          </a:graphicData>
        </a:graphic>
      </p:graphicFrame>
      <p:sp>
        <p:nvSpPr>
          <p:cNvPr id="11" name="ZoneTexte 10">
            <a:extLst>
              <a:ext uri="{FF2B5EF4-FFF2-40B4-BE49-F238E27FC236}">
                <a16:creationId xmlns:a16="http://schemas.microsoft.com/office/drawing/2014/main" id="{DF9A34ED-73E8-6C47-98DA-CAED49547DBF}"/>
              </a:ext>
            </a:extLst>
          </p:cNvPr>
          <p:cNvSpPr txBox="1"/>
          <p:nvPr/>
        </p:nvSpPr>
        <p:spPr>
          <a:xfrm>
            <a:off x="127000" y="6770132"/>
            <a:ext cx="5689600" cy="369332"/>
          </a:xfrm>
          <a:prstGeom prst="rect">
            <a:avLst/>
          </a:prstGeom>
          <a:noFill/>
        </p:spPr>
        <p:txBody>
          <a:bodyPr wrap="square" rtlCol="0">
            <a:spAutoFit/>
          </a:bodyPr>
          <a:lstStyle/>
          <a:p>
            <a:r>
              <a:rPr lang="fr-FR" i="1" dirty="0">
                <a:solidFill>
                  <a:srgbClr val="FF0000"/>
                </a:solidFill>
              </a:rPr>
              <a:t>Prérequis module 01 et 02 obligatoires !</a:t>
            </a:r>
          </a:p>
        </p:txBody>
      </p:sp>
      <p:sp>
        <p:nvSpPr>
          <p:cNvPr id="12" name="Espace réservé du pied de page 2">
            <a:extLst>
              <a:ext uri="{FF2B5EF4-FFF2-40B4-BE49-F238E27FC236}">
                <a16:creationId xmlns:a16="http://schemas.microsoft.com/office/drawing/2014/main" id="{48FA140A-58CA-9ED7-6694-85318FE6538C}"/>
              </a:ext>
            </a:extLst>
          </p:cNvPr>
          <p:cNvSpPr>
            <a:spLocks noGrp="1"/>
          </p:cNvSpPr>
          <p:nvPr>
            <p:ph type="ftr" sz="quarter" idx="4294967295"/>
          </p:nvPr>
        </p:nvSpPr>
        <p:spPr>
          <a:xfrm>
            <a:off x="3251200" y="7239000"/>
            <a:ext cx="3251200" cy="338554"/>
          </a:xfrm>
        </p:spPr>
        <p:txBody>
          <a:bodyPr/>
          <a:lstStyle/>
          <a:p>
            <a:r>
              <a:rPr lang="fr-FR" dirty="0"/>
              <a:t>Livret formations encadrement sportif</a:t>
            </a:r>
          </a:p>
          <a:p>
            <a:r>
              <a:rPr lang="fr-FR" dirty="0"/>
              <a:t>Automne 2022</a:t>
            </a:r>
          </a:p>
        </p:txBody>
      </p:sp>
    </p:spTree>
    <p:extLst>
      <p:ext uri="{BB962C8B-B14F-4D97-AF65-F5344CB8AC3E}">
        <p14:creationId xmlns:p14="http://schemas.microsoft.com/office/powerpoint/2010/main" val="87274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8EE614-7C27-7D46-A9AD-3F1F0E5C51C9}"/>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3714751" y="609600"/>
            <a:ext cx="3041648" cy="1279198"/>
          </a:xfrm>
          <a:prstGeom prst="rect">
            <a:avLst/>
          </a:prstGeom>
        </p:spPr>
      </p:pic>
      <p:sp>
        <p:nvSpPr>
          <p:cNvPr id="9" name="Titre 8">
            <a:extLst>
              <a:ext uri="{FF2B5EF4-FFF2-40B4-BE49-F238E27FC236}">
                <a16:creationId xmlns:a16="http://schemas.microsoft.com/office/drawing/2014/main" id="{3AA4479B-8FA7-8C49-9FE4-DAA790644E59}"/>
              </a:ext>
            </a:extLst>
          </p:cNvPr>
          <p:cNvSpPr>
            <a:spLocks noGrp="1"/>
          </p:cNvSpPr>
          <p:nvPr>
            <p:ph type="ctrTitle" idx="4294967295"/>
          </p:nvPr>
        </p:nvSpPr>
        <p:spPr>
          <a:xfrm>
            <a:off x="279400" y="100625"/>
            <a:ext cx="9525000" cy="1815882"/>
          </a:xfrm>
          <a:prstGeom prst="rect">
            <a:avLst/>
          </a:prstGeom>
        </p:spPr>
        <p:txBody>
          <a:bodyPr>
            <a:normAutofit fontScale="90000"/>
          </a:bodyPr>
          <a:lstStyle/>
          <a:p>
            <a:r>
              <a:rPr lang="fr-FR" sz="5800" spc="-125" dirty="0">
                <a:solidFill>
                  <a:srgbClr val="C00000"/>
                </a:solidFill>
                <a:latin typeface="Montserrat" panose="02000505000000020004" pitchFamily="2" charset="77"/>
              </a:rPr>
              <a:t>LIVRET DE FORMATIONS ENCADREMENT SPORTIF</a:t>
            </a:r>
          </a:p>
        </p:txBody>
      </p:sp>
      <p:sp>
        <p:nvSpPr>
          <p:cNvPr id="6" name="ZoneTexte 5">
            <a:extLst>
              <a:ext uri="{FF2B5EF4-FFF2-40B4-BE49-F238E27FC236}">
                <a16:creationId xmlns:a16="http://schemas.microsoft.com/office/drawing/2014/main" id="{F852490B-BFA7-4C3E-B178-A0389BEEF4C1}"/>
              </a:ext>
            </a:extLst>
          </p:cNvPr>
          <p:cNvSpPr txBox="1"/>
          <p:nvPr/>
        </p:nvSpPr>
        <p:spPr>
          <a:xfrm>
            <a:off x="154421" y="2101840"/>
            <a:ext cx="10005579" cy="3416320"/>
          </a:xfrm>
          <a:prstGeom prst="rect">
            <a:avLst/>
          </a:prstGeom>
          <a:solidFill>
            <a:schemeClr val="bg1"/>
          </a:solidFill>
        </p:spPr>
        <p:txBody>
          <a:bodyPr wrap="square">
            <a:spAutoFit/>
          </a:bodyPr>
          <a:lstStyle/>
          <a:p>
            <a:pPr algn="just" rtl="0" fontAlgn="base"/>
            <a:r>
              <a:rPr lang="fr-FR" b="1" i="0" dirty="0">
                <a:solidFill>
                  <a:srgbClr val="000000"/>
                </a:solidFill>
                <a:effectLst/>
                <a:latin typeface="inherit"/>
              </a:rPr>
              <a:t>Ce livret est un outil complémentaire au site internet de l’Organisme de Formation de l’Athlétisme. L’enjeu du document est de faciliter l’engagement des bénévoles dans les formations en rendant plus lisible l’offre de proximité.</a:t>
            </a:r>
            <a:endParaRPr lang="fr-FR" b="0" i="0" dirty="0">
              <a:solidFill>
                <a:srgbClr val="000000"/>
              </a:solidFill>
              <a:effectLst/>
              <a:latin typeface="var(--ricos-custom-p-font-family, unset)"/>
            </a:endParaRPr>
          </a:p>
          <a:p>
            <a:pPr algn="just" rtl="0" fontAlgn="base"/>
            <a:r>
              <a:rPr lang="fr-FR" b="0" i="0" dirty="0">
                <a:solidFill>
                  <a:srgbClr val="000000"/>
                </a:solidFill>
                <a:effectLst/>
                <a:latin typeface="var(--ricos-custom-p-font-family, unset)"/>
              </a:rPr>
              <a:t>Le nouveau dispositif de formation basé sur la modularisation est très riche, il permet également une plus grande liberté dans l’engagement, cette diversité est parfois synonyme de complexité pour les candidats. Les objectifs du livret : </a:t>
            </a:r>
          </a:p>
          <a:p>
            <a:pPr algn="just" rtl="0" fontAlgn="base">
              <a:buFont typeface="Arial" panose="020B0604020202020204" pitchFamily="34" charset="0"/>
              <a:buChar char="•"/>
            </a:pPr>
            <a:r>
              <a:rPr lang="fr-FR" b="0" i="0" dirty="0">
                <a:solidFill>
                  <a:srgbClr val="000000"/>
                </a:solidFill>
                <a:effectLst/>
                <a:latin typeface="var(--ricos-custom-p-font-family, unset)"/>
              </a:rPr>
              <a:t>Compiler et valoriser l’offre de formation territoriale (calendrier régional par filière).</a:t>
            </a:r>
          </a:p>
          <a:p>
            <a:pPr algn="just" rtl="0" fontAlgn="base">
              <a:buFont typeface="Arial" panose="020B0604020202020204" pitchFamily="34" charset="0"/>
              <a:buChar char="•"/>
            </a:pPr>
            <a:r>
              <a:rPr lang="fr-FR" b="0" i="0" dirty="0">
                <a:solidFill>
                  <a:srgbClr val="000000"/>
                </a:solidFill>
                <a:effectLst/>
                <a:latin typeface="var(--ricos-custom-p-font-family, unset)"/>
              </a:rPr>
              <a:t>Détailler les modules de formations organisés sur le territoire normand (date, lieu, coût).</a:t>
            </a:r>
          </a:p>
          <a:p>
            <a:pPr algn="just" rtl="0" fontAlgn="base">
              <a:buFont typeface="Arial" panose="020B0604020202020204" pitchFamily="34" charset="0"/>
              <a:buChar char="•"/>
            </a:pPr>
            <a:r>
              <a:rPr lang="fr-FR" b="0" i="0" dirty="0">
                <a:solidFill>
                  <a:srgbClr val="000000"/>
                </a:solidFill>
                <a:effectLst/>
                <a:latin typeface="var(--ricos-custom-p-font-family, unset)"/>
              </a:rPr>
              <a:t>Donner plus de lisibilité aux candidats en regroupant l’offre de modules par diplôme.</a:t>
            </a:r>
          </a:p>
          <a:p>
            <a:pPr algn="just" rtl="0" fontAlgn="base"/>
            <a:r>
              <a:rPr lang="fr-FR" b="0" i="0" dirty="0">
                <a:solidFill>
                  <a:srgbClr val="000000"/>
                </a:solidFill>
                <a:effectLst/>
                <a:latin typeface="var(--ricos-custom-p-font-family, unset)"/>
              </a:rPr>
              <a:t>Notre ambition est de développer une offre de formation riche et variée qui encourage les candidats à se former, tout en répondant aux besoins des clubs et à une vision fédérale de ce que sera l’athlétisme de demain.</a:t>
            </a:r>
          </a:p>
        </p:txBody>
      </p:sp>
    </p:spTree>
    <p:extLst>
      <p:ext uri="{BB962C8B-B14F-4D97-AF65-F5344CB8AC3E}">
        <p14:creationId xmlns:p14="http://schemas.microsoft.com/office/powerpoint/2010/main" val="42149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8">
            <a:extLst>
              <a:ext uri="{FF2B5EF4-FFF2-40B4-BE49-F238E27FC236}">
                <a16:creationId xmlns:a16="http://schemas.microsoft.com/office/drawing/2014/main" id="{3EB4DC53-EB74-BB45-B14E-6C1276DE6013}"/>
              </a:ext>
            </a:extLst>
          </p:cNvPr>
          <p:cNvSpPr txBox="1">
            <a:spLocks/>
          </p:cNvSpPr>
          <p:nvPr/>
        </p:nvSpPr>
        <p:spPr>
          <a:xfrm>
            <a:off x="762000" y="838200"/>
            <a:ext cx="5156200" cy="1815882"/>
          </a:xfrm>
          <a:prstGeom prst="rect">
            <a:avLst/>
          </a:prstGeom>
        </p:spPr>
        <p:txBody>
          <a:bodyPr>
            <a:normAutofit fontScale="97500" lnSpcReduction="10000"/>
          </a:bodyPr>
          <a:lstStyle>
            <a:lvl1pPr>
              <a:defRPr sz="5400">
                <a:solidFill>
                  <a:srgbClr val="C00000"/>
                </a:solidFill>
                <a:latin typeface="+mj-lt"/>
                <a:ea typeface="+mj-ea"/>
                <a:cs typeface="+mj-cs"/>
              </a:defRPr>
            </a:lvl1pPr>
          </a:lstStyle>
          <a:p>
            <a:r>
              <a:rPr lang="fr-FR" sz="5800" kern="0" spc="-125" dirty="0">
                <a:solidFill>
                  <a:schemeClr val="bg1"/>
                </a:solidFill>
                <a:latin typeface="Montserrat" panose="02000505000000020004" pitchFamily="2" charset="77"/>
              </a:rPr>
              <a:t>Modalités d’inscription</a:t>
            </a:r>
            <a:endParaRPr lang="fr-FR" sz="5800" kern="0" spc="-125" dirty="0">
              <a:solidFill>
                <a:schemeClr val="bg1"/>
              </a:solidFill>
              <a:latin typeface="Montserrat ExtraLight" pitchFamily="2" charset="77"/>
            </a:endParaRPr>
          </a:p>
        </p:txBody>
      </p:sp>
      <p:sp>
        <p:nvSpPr>
          <p:cNvPr id="3" name="Titre 8">
            <a:extLst>
              <a:ext uri="{FF2B5EF4-FFF2-40B4-BE49-F238E27FC236}">
                <a16:creationId xmlns:a16="http://schemas.microsoft.com/office/drawing/2014/main" id="{34DAF9CF-D6C6-0840-B2DE-89EE77C35154}"/>
              </a:ext>
            </a:extLst>
          </p:cNvPr>
          <p:cNvSpPr txBox="1">
            <a:spLocks/>
          </p:cNvSpPr>
          <p:nvPr/>
        </p:nvSpPr>
        <p:spPr>
          <a:xfrm>
            <a:off x="7670800" y="4495800"/>
            <a:ext cx="1905000" cy="1815882"/>
          </a:xfrm>
          <a:prstGeom prst="rect">
            <a:avLst/>
          </a:prstGeom>
        </p:spPr>
        <p:txBody>
          <a:bodyPr>
            <a:noAutofit/>
          </a:bodyPr>
          <a:lstStyle>
            <a:lvl1pPr>
              <a:defRPr sz="5400">
                <a:solidFill>
                  <a:srgbClr val="C00000"/>
                </a:solidFill>
                <a:latin typeface="+mj-lt"/>
                <a:ea typeface="+mj-ea"/>
                <a:cs typeface="+mj-cs"/>
              </a:defRPr>
            </a:lvl1pPr>
          </a:lstStyle>
          <a:p>
            <a:endParaRPr lang="fr-FR" sz="20000" kern="0" spc="-125" dirty="0">
              <a:solidFill>
                <a:schemeClr val="bg1"/>
              </a:solidFill>
              <a:latin typeface="Montserrat ExtraLight" pitchFamily="2" charset="77"/>
            </a:endParaRPr>
          </a:p>
        </p:txBody>
      </p:sp>
    </p:spTree>
    <p:extLst>
      <p:ext uri="{BB962C8B-B14F-4D97-AF65-F5344CB8AC3E}">
        <p14:creationId xmlns:p14="http://schemas.microsoft.com/office/powerpoint/2010/main" val="69497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E103EC-6CFB-674E-B9C2-4B05E8AFB639}"/>
              </a:ext>
            </a:extLst>
          </p:cNvPr>
          <p:cNvSpPr>
            <a:spLocks noGrp="1"/>
          </p:cNvSpPr>
          <p:nvPr>
            <p:ph type="dt" sz="half" idx="4294967295"/>
          </p:nvPr>
        </p:nvSpPr>
        <p:spPr/>
        <p:txBody>
          <a:bodyPr/>
          <a:lstStyle/>
          <a:p>
            <a:fld id="{2C41AA09-C97F-6946-B2D6-0459F8A21E62}" type="datetime1">
              <a:rPr lang="fr-FR" smtClean="0"/>
              <a:t>24/08/2022</a:t>
            </a:fld>
            <a:endParaRPr lang="en-US" dirty="0"/>
          </a:p>
        </p:txBody>
      </p:sp>
      <p:sp>
        <p:nvSpPr>
          <p:cNvPr id="3" name="Espace réservé du pied de page 2">
            <a:extLst>
              <a:ext uri="{FF2B5EF4-FFF2-40B4-BE49-F238E27FC236}">
                <a16:creationId xmlns:a16="http://schemas.microsoft.com/office/drawing/2014/main" id="{1CE2BF90-8B98-1548-AF6A-889BCBFE6F0F}"/>
              </a:ext>
            </a:extLst>
          </p:cNvPr>
          <p:cNvSpPr>
            <a:spLocks noGrp="1"/>
          </p:cNvSpPr>
          <p:nvPr>
            <p:ph type="ftr" sz="quarter" idx="4294967295"/>
          </p:nvPr>
        </p:nvSpPr>
        <p:spPr/>
        <p:txBody>
          <a:bodyPr/>
          <a:lstStyle/>
          <a:p>
            <a:r>
              <a:rPr lang="fr-FR"/>
              <a:t>Titre du chapitre violette</a:t>
            </a:r>
            <a:endParaRPr lang="fr-FR" dirty="0"/>
          </a:p>
        </p:txBody>
      </p:sp>
      <p:sp>
        <p:nvSpPr>
          <p:cNvPr id="5" name="object 3">
            <a:extLst>
              <a:ext uri="{FF2B5EF4-FFF2-40B4-BE49-F238E27FC236}">
                <a16:creationId xmlns:a16="http://schemas.microsoft.com/office/drawing/2014/main" id="{B7B0E886-144C-0141-A72A-4B6407D24CB7}"/>
              </a:ext>
            </a:extLst>
          </p:cNvPr>
          <p:cNvSpPr txBox="1"/>
          <p:nvPr/>
        </p:nvSpPr>
        <p:spPr>
          <a:xfrm>
            <a:off x="1574800" y="211723"/>
            <a:ext cx="8197819" cy="1010533"/>
          </a:xfrm>
          <a:prstGeom prst="rect">
            <a:avLst/>
          </a:prstGeom>
        </p:spPr>
        <p:txBody>
          <a:bodyPr vert="horz" wrap="square" lIns="0" tIns="12700" rIns="0" bIns="0" rtlCol="0">
            <a:spAutoFit/>
          </a:bodyPr>
          <a:lstStyle/>
          <a:p>
            <a:pPr marL="12700">
              <a:spcBef>
                <a:spcPts val="100"/>
              </a:spcBef>
            </a:pPr>
            <a:r>
              <a:rPr lang="fr-FR" sz="3200" dirty="0">
                <a:solidFill>
                  <a:schemeClr val="bg1"/>
                </a:solidFill>
                <a:latin typeface="Montserrat" panose="02000505000000020004" pitchFamily="2" charset="77"/>
              </a:rPr>
              <a:t>Modalités d’inscription aux</a:t>
            </a:r>
          </a:p>
          <a:p>
            <a:pPr marL="12700">
              <a:spcBef>
                <a:spcPts val="100"/>
              </a:spcBef>
            </a:pPr>
            <a:r>
              <a:rPr lang="fr-FR" sz="3200" dirty="0">
                <a:solidFill>
                  <a:schemeClr val="bg1"/>
                </a:solidFill>
                <a:latin typeface="Montserrat" panose="02000505000000020004" pitchFamily="2" charset="77"/>
              </a:rPr>
              <a:t>Formations en Normandie</a:t>
            </a:r>
            <a:endParaRPr lang="fr-FR" sz="3000" dirty="0">
              <a:solidFill>
                <a:srgbClr val="FFFFFF"/>
              </a:solidFill>
              <a:latin typeface="Montserrat ExtraLight" pitchFamily="2" charset="77"/>
              <a:cs typeface="Montserrat-Light"/>
            </a:endParaRPr>
          </a:p>
        </p:txBody>
      </p:sp>
      <p:pic>
        <p:nvPicPr>
          <p:cNvPr id="6" name="Image 5">
            <a:extLst>
              <a:ext uri="{FF2B5EF4-FFF2-40B4-BE49-F238E27FC236}">
                <a16:creationId xmlns:a16="http://schemas.microsoft.com/office/drawing/2014/main" id="{77BBB5BE-3B3A-2149-9126-A7F1BCD4B0EE}"/>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sp>
        <p:nvSpPr>
          <p:cNvPr id="4" name="ZoneTexte 3">
            <a:extLst>
              <a:ext uri="{FF2B5EF4-FFF2-40B4-BE49-F238E27FC236}">
                <a16:creationId xmlns:a16="http://schemas.microsoft.com/office/drawing/2014/main" id="{22743DB5-837B-B94E-9F9F-B3BD6B64440A}"/>
              </a:ext>
            </a:extLst>
          </p:cNvPr>
          <p:cNvSpPr txBox="1"/>
          <p:nvPr/>
        </p:nvSpPr>
        <p:spPr>
          <a:xfrm>
            <a:off x="203200" y="2209800"/>
            <a:ext cx="8860221" cy="4816703"/>
          </a:xfrm>
          <a:prstGeom prst="rect">
            <a:avLst/>
          </a:prstGeom>
          <a:noFill/>
        </p:spPr>
        <p:txBody>
          <a:bodyPr wrap="square" rtlCol="0">
            <a:spAutoFit/>
          </a:bodyPr>
          <a:lstStyle/>
          <a:p>
            <a:r>
              <a:rPr lang="fr-FR" sz="2400" b="1" u="sng" dirty="0">
                <a:effectLst/>
              </a:rPr>
              <a:t>S'inscrire à une formation par étapes</a:t>
            </a:r>
            <a:r>
              <a:rPr lang="fr-FR" sz="2400" dirty="0">
                <a:effectLst/>
              </a:rPr>
              <a:t> :</a:t>
            </a:r>
          </a:p>
          <a:p>
            <a:pPr marL="342900" indent="-342900">
              <a:buFontTx/>
              <a:buChar char="-"/>
            </a:pPr>
            <a:r>
              <a:rPr lang="fr-FR" sz="2400" dirty="0">
                <a:effectLst/>
              </a:rPr>
              <a:t>Etape 1 : </a:t>
            </a:r>
            <a:r>
              <a:rPr lang="fr-FR" sz="2400" u="none" strike="noStrike" dirty="0">
                <a:solidFill>
                  <a:srgbClr val="777777"/>
                </a:solidFill>
                <a:effectLst/>
                <a:hlinkClick r:id="rId3"/>
              </a:rPr>
              <a:t>Rechercher une formation</a:t>
            </a:r>
            <a:endParaRPr lang="fr-FR" sz="2400" u="none" strike="noStrike" dirty="0">
              <a:solidFill>
                <a:srgbClr val="777777"/>
              </a:solidFill>
              <a:effectLst/>
            </a:endParaRPr>
          </a:p>
          <a:p>
            <a:endParaRPr lang="fr-FR" sz="2400" dirty="0">
              <a:effectLst/>
            </a:endParaRPr>
          </a:p>
          <a:p>
            <a:pPr marL="342900" indent="-342900">
              <a:buFontTx/>
              <a:buChar char="-"/>
            </a:pPr>
            <a:r>
              <a:rPr lang="fr-FR" sz="2400" dirty="0">
                <a:effectLst/>
              </a:rPr>
              <a:t>Etape 2 : </a:t>
            </a:r>
            <a:r>
              <a:rPr lang="fr-FR" sz="2400" u="none" strike="noStrike" dirty="0">
                <a:solidFill>
                  <a:srgbClr val="777777"/>
                </a:solidFill>
                <a:effectLst/>
                <a:hlinkClick r:id="rId4"/>
              </a:rPr>
              <a:t>M'inscrire en ligne</a:t>
            </a:r>
            <a:endParaRPr lang="fr-FR" sz="2400" u="none" strike="noStrike" dirty="0">
              <a:solidFill>
                <a:srgbClr val="777777"/>
              </a:solidFill>
              <a:effectLst/>
            </a:endParaRPr>
          </a:p>
          <a:p>
            <a:endParaRPr lang="fr-FR" sz="2400" dirty="0">
              <a:effectLst/>
            </a:endParaRPr>
          </a:p>
          <a:p>
            <a:pPr marL="342900" indent="-342900">
              <a:buFontTx/>
              <a:buChar char="-"/>
            </a:pPr>
            <a:r>
              <a:rPr lang="fr-FR" sz="2400" dirty="0">
                <a:effectLst/>
              </a:rPr>
              <a:t>Etape 3 : </a:t>
            </a:r>
            <a:r>
              <a:rPr lang="fr-FR" sz="2400" u="none" strike="noStrike" dirty="0">
                <a:solidFill>
                  <a:srgbClr val="777777"/>
                </a:solidFill>
                <a:effectLst/>
                <a:hlinkClick r:id="rId5"/>
              </a:rPr>
              <a:t>M'inscrire sur la plateforme formation</a:t>
            </a:r>
            <a:endParaRPr lang="fr-FR" sz="2400" u="none" strike="noStrike" dirty="0">
              <a:solidFill>
                <a:srgbClr val="777777"/>
              </a:solidFill>
              <a:effectLst/>
            </a:endParaRPr>
          </a:p>
          <a:p>
            <a:r>
              <a:rPr lang="fr-FR" sz="2400" dirty="0">
                <a:effectLst/>
                <a:hlinkClick r:id="rId6"/>
              </a:rPr>
              <a:t>https://www.formation-athle.fr/bienvenue</a:t>
            </a:r>
            <a:endParaRPr lang="fr-FR" sz="2400" dirty="0"/>
          </a:p>
          <a:p>
            <a:endParaRPr lang="fr-FR" sz="2400" dirty="0">
              <a:effectLst/>
            </a:endParaRPr>
          </a:p>
          <a:p>
            <a:pPr marL="342900" indent="-342900">
              <a:buFontTx/>
              <a:buChar char="-"/>
            </a:pPr>
            <a:r>
              <a:rPr lang="fr-FR" sz="2400" dirty="0">
                <a:effectLst/>
              </a:rPr>
              <a:t>Etape 4 : </a:t>
            </a:r>
            <a:r>
              <a:rPr lang="fr-FR" sz="2400" u="none" strike="noStrike" dirty="0">
                <a:solidFill>
                  <a:srgbClr val="777777"/>
                </a:solidFill>
                <a:effectLst/>
                <a:hlinkClick r:id="rId7"/>
              </a:rPr>
              <a:t>Suivre mon inscription / Accès à mon espace personnel</a:t>
            </a:r>
            <a:endParaRPr lang="fr-FR" sz="2400" u="none" strike="noStrike" dirty="0">
              <a:solidFill>
                <a:srgbClr val="777777"/>
              </a:solidFill>
              <a:effectLst/>
            </a:endParaRPr>
          </a:p>
          <a:p>
            <a:endParaRPr lang="fr-FR" sz="2400" dirty="0">
              <a:effectLst/>
            </a:endParaRPr>
          </a:p>
          <a:p>
            <a:br>
              <a:rPr lang="fr-FR" sz="1600" dirty="0">
                <a:effectLst/>
              </a:rPr>
            </a:br>
            <a:endParaRPr lang="fr-FR" sz="1700" dirty="0">
              <a:solidFill>
                <a:schemeClr val="tx1">
                  <a:lumMod val="65000"/>
                  <a:lumOff val="35000"/>
                </a:schemeClr>
              </a:solidFill>
              <a:latin typeface="Montserrat ExtraLight" pitchFamily="2" charset="77"/>
            </a:endParaRPr>
          </a:p>
          <a:p>
            <a:endParaRPr lang="fr-FR" sz="1700" dirty="0">
              <a:solidFill>
                <a:schemeClr val="tx1">
                  <a:lumMod val="65000"/>
                  <a:lumOff val="35000"/>
                </a:schemeClr>
              </a:solidFill>
              <a:latin typeface="Montserrat ExtraLight" pitchFamily="2" charset="77"/>
            </a:endParaRPr>
          </a:p>
          <a:p>
            <a:endParaRPr lang="fr-FR" sz="1700" dirty="0">
              <a:solidFill>
                <a:schemeClr val="tx1">
                  <a:lumMod val="65000"/>
                  <a:lumOff val="35000"/>
                </a:schemeClr>
              </a:solidFill>
              <a:latin typeface="Montserrat ExtraLight" pitchFamily="2" charset="77"/>
            </a:endParaRPr>
          </a:p>
        </p:txBody>
      </p:sp>
      <p:pic>
        <p:nvPicPr>
          <p:cNvPr id="7" name="Image 6">
            <a:extLst>
              <a:ext uri="{FF2B5EF4-FFF2-40B4-BE49-F238E27FC236}">
                <a16:creationId xmlns:a16="http://schemas.microsoft.com/office/drawing/2014/main" id="{F9E2C567-D128-46DE-B94E-6F26735BB588}"/>
              </a:ext>
            </a:extLst>
          </p:cNvPr>
          <p:cNvPicPr>
            <a:picLocks noChangeAspect="1"/>
          </p:cNvPicPr>
          <p:nvPr/>
        </p:nvPicPr>
        <p:blipFill>
          <a:blip r:embed="rId8"/>
          <a:stretch>
            <a:fillRect/>
          </a:stretch>
        </p:blipFill>
        <p:spPr>
          <a:xfrm>
            <a:off x="127000" y="78827"/>
            <a:ext cx="1166813" cy="1069878"/>
          </a:xfrm>
          <a:prstGeom prst="rect">
            <a:avLst/>
          </a:prstGeom>
        </p:spPr>
      </p:pic>
    </p:spTree>
    <p:extLst>
      <p:ext uri="{BB962C8B-B14F-4D97-AF65-F5344CB8AC3E}">
        <p14:creationId xmlns:p14="http://schemas.microsoft.com/office/powerpoint/2010/main" val="254041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8">
            <a:extLst>
              <a:ext uri="{FF2B5EF4-FFF2-40B4-BE49-F238E27FC236}">
                <a16:creationId xmlns:a16="http://schemas.microsoft.com/office/drawing/2014/main" id="{3EB4DC53-EB74-BB45-B14E-6C1276DE6013}"/>
              </a:ext>
            </a:extLst>
          </p:cNvPr>
          <p:cNvSpPr txBox="1">
            <a:spLocks/>
          </p:cNvSpPr>
          <p:nvPr/>
        </p:nvSpPr>
        <p:spPr>
          <a:xfrm>
            <a:off x="762000" y="838200"/>
            <a:ext cx="6299200" cy="2895600"/>
          </a:xfrm>
          <a:prstGeom prst="rect">
            <a:avLst/>
          </a:prstGeom>
        </p:spPr>
        <p:txBody>
          <a:bodyPr>
            <a:normAutofit fontScale="97500"/>
          </a:bodyPr>
          <a:lstStyle>
            <a:lvl1pPr>
              <a:defRPr sz="5400">
                <a:solidFill>
                  <a:srgbClr val="C00000"/>
                </a:solidFill>
                <a:latin typeface="+mj-lt"/>
                <a:ea typeface="+mj-ea"/>
                <a:cs typeface="+mj-cs"/>
              </a:defRPr>
            </a:lvl1pPr>
          </a:lstStyle>
          <a:p>
            <a:r>
              <a:rPr lang="fr-FR" sz="5800" kern="0" spc="-125" dirty="0">
                <a:solidFill>
                  <a:schemeClr val="bg1"/>
                </a:solidFill>
                <a:latin typeface="Montserrat" panose="02000505000000020004" pitchFamily="2" charset="77"/>
              </a:rPr>
              <a:t>Examens</a:t>
            </a:r>
          </a:p>
          <a:p>
            <a:r>
              <a:rPr lang="fr-FR" sz="5800" kern="0" spc="-125" dirty="0">
                <a:solidFill>
                  <a:schemeClr val="bg1"/>
                </a:solidFill>
                <a:latin typeface="Montserrat" panose="02000505000000020004" pitchFamily="2" charset="77"/>
              </a:rPr>
              <a:t>Validation</a:t>
            </a:r>
          </a:p>
          <a:p>
            <a:r>
              <a:rPr lang="fr-FR" sz="5800" kern="0" spc="-125" dirty="0">
                <a:solidFill>
                  <a:schemeClr val="bg1"/>
                </a:solidFill>
                <a:latin typeface="Montserrat" panose="02000505000000020004" pitchFamily="2" charset="77"/>
              </a:rPr>
              <a:t>du diplôme</a:t>
            </a:r>
            <a:endParaRPr lang="fr-FR" sz="5800" kern="0" spc="-125" dirty="0">
              <a:solidFill>
                <a:schemeClr val="bg1"/>
              </a:solidFill>
              <a:latin typeface="Montserrat ExtraLight" pitchFamily="2" charset="77"/>
            </a:endParaRPr>
          </a:p>
        </p:txBody>
      </p:sp>
      <p:sp>
        <p:nvSpPr>
          <p:cNvPr id="3" name="Titre 8">
            <a:extLst>
              <a:ext uri="{FF2B5EF4-FFF2-40B4-BE49-F238E27FC236}">
                <a16:creationId xmlns:a16="http://schemas.microsoft.com/office/drawing/2014/main" id="{34DAF9CF-D6C6-0840-B2DE-89EE77C35154}"/>
              </a:ext>
            </a:extLst>
          </p:cNvPr>
          <p:cNvSpPr txBox="1">
            <a:spLocks/>
          </p:cNvSpPr>
          <p:nvPr/>
        </p:nvSpPr>
        <p:spPr>
          <a:xfrm>
            <a:off x="7670800" y="4495800"/>
            <a:ext cx="1905000" cy="1815882"/>
          </a:xfrm>
          <a:prstGeom prst="rect">
            <a:avLst/>
          </a:prstGeom>
        </p:spPr>
        <p:txBody>
          <a:bodyPr>
            <a:noAutofit/>
          </a:bodyPr>
          <a:lstStyle>
            <a:lvl1pPr>
              <a:defRPr sz="5400">
                <a:solidFill>
                  <a:srgbClr val="C00000"/>
                </a:solidFill>
                <a:latin typeface="+mj-lt"/>
                <a:ea typeface="+mj-ea"/>
                <a:cs typeface="+mj-cs"/>
              </a:defRPr>
            </a:lvl1pPr>
          </a:lstStyle>
          <a:p>
            <a:endParaRPr lang="fr-FR" sz="20000" kern="0" spc="-125" dirty="0">
              <a:solidFill>
                <a:schemeClr val="bg1"/>
              </a:solidFill>
              <a:latin typeface="Montserrat ExtraLight" pitchFamily="2" charset="77"/>
            </a:endParaRPr>
          </a:p>
        </p:txBody>
      </p:sp>
    </p:spTree>
    <p:extLst>
      <p:ext uri="{BB962C8B-B14F-4D97-AF65-F5344CB8AC3E}">
        <p14:creationId xmlns:p14="http://schemas.microsoft.com/office/powerpoint/2010/main" val="194093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B1A6C5B-3498-0644-B893-5A129CDED674}"/>
              </a:ext>
            </a:extLst>
          </p:cNvPr>
          <p:cNvSpPr>
            <a:spLocks noGrp="1"/>
          </p:cNvSpPr>
          <p:nvPr>
            <p:ph type="dt" sz="half" idx="4294967295"/>
          </p:nvPr>
        </p:nvSpPr>
        <p:spPr/>
        <p:txBody>
          <a:bodyPr/>
          <a:lstStyle/>
          <a:p>
            <a:r>
              <a:rPr lang="fr-FR" dirty="0"/>
              <a:t>Hiver 2021</a:t>
            </a:r>
            <a:endParaRPr lang="en-US" dirty="0"/>
          </a:p>
        </p:txBody>
      </p:sp>
      <p:sp>
        <p:nvSpPr>
          <p:cNvPr id="3" name="Espace réservé du pied de page 2">
            <a:extLst>
              <a:ext uri="{FF2B5EF4-FFF2-40B4-BE49-F238E27FC236}">
                <a16:creationId xmlns:a16="http://schemas.microsoft.com/office/drawing/2014/main" id="{61EE148F-CF9B-3E49-B0FB-FB6524A4A90E}"/>
              </a:ext>
            </a:extLst>
          </p:cNvPr>
          <p:cNvSpPr>
            <a:spLocks noGrp="1"/>
          </p:cNvSpPr>
          <p:nvPr>
            <p:ph type="ftr" sz="quarter" idx="4294967295"/>
          </p:nvPr>
        </p:nvSpPr>
        <p:spPr/>
        <p:txBody>
          <a:bodyPr/>
          <a:lstStyle/>
          <a:p>
            <a:r>
              <a:rPr lang="fr-FR" dirty="0"/>
              <a:t>Livret de formations dirigeants</a:t>
            </a:r>
          </a:p>
        </p:txBody>
      </p:sp>
      <p:sp>
        <p:nvSpPr>
          <p:cNvPr id="5" name="object 3">
            <a:extLst>
              <a:ext uri="{FF2B5EF4-FFF2-40B4-BE49-F238E27FC236}">
                <a16:creationId xmlns:a16="http://schemas.microsoft.com/office/drawing/2014/main" id="{C639003C-50D3-E34B-945E-1FBC88B5BA40}"/>
              </a:ext>
            </a:extLst>
          </p:cNvPr>
          <p:cNvSpPr txBox="1"/>
          <p:nvPr/>
        </p:nvSpPr>
        <p:spPr>
          <a:xfrm>
            <a:off x="1574801" y="211723"/>
            <a:ext cx="47244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Examens</a:t>
            </a:r>
          </a:p>
          <a:p>
            <a:pPr marL="12700">
              <a:spcBef>
                <a:spcPts val="100"/>
              </a:spcBef>
            </a:pPr>
            <a:r>
              <a:rPr lang="fr-FR" sz="3100" dirty="0">
                <a:solidFill>
                  <a:schemeClr val="bg1"/>
                </a:solidFill>
                <a:latin typeface="Montserrat" panose="02000505000000020004" pitchFamily="2" charset="77"/>
                <a:cs typeface="Montserrat-Light"/>
              </a:rPr>
              <a:t>à l’issu des formations</a:t>
            </a:r>
            <a:endParaRPr lang="fr-FR" sz="3100" dirty="0">
              <a:solidFill>
                <a:srgbClr val="FFFFFF"/>
              </a:solidFill>
              <a:latin typeface="Montserrat ExtraLight" pitchFamily="2" charset="77"/>
              <a:cs typeface="Montserrat-Light"/>
            </a:endParaRPr>
          </a:p>
        </p:txBody>
      </p:sp>
      <p:pic>
        <p:nvPicPr>
          <p:cNvPr id="6" name="Image 5">
            <a:extLst>
              <a:ext uri="{FF2B5EF4-FFF2-40B4-BE49-F238E27FC236}">
                <a16:creationId xmlns:a16="http://schemas.microsoft.com/office/drawing/2014/main" id="{E5BBA501-BEB7-524C-BF21-55A8B023655B}"/>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5613400" y="2057400"/>
            <a:ext cx="3041648" cy="1279198"/>
          </a:xfrm>
          <a:prstGeom prst="rect">
            <a:avLst/>
          </a:prstGeom>
        </p:spPr>
      </p:pic>
      <p:pic>
        <p:nvPicPr>
          <p:cNvPr id="7" name="Image 6">
            <a:extLst>
              <a:ext uri="{FF2B5EF4-FFF2-40B4-BE49-F238E27FC236}">
                <a16:creationId xmlns:a16="http://schemas.microsoft.com/office/drawing/2014/main" id="{CF12B2A0-99F8-405B-A486-EB1549D0D6DE}"/>
              </a:ext>
            </a:extLst>
          </p:cNvPr>
          <p:cNvPicPr>
            <a:picLocks noChangeAspect="1"/>
          </p:cNvPicPr>
          <p:nvPr/>
        </p:nvPicPr>
        <p:blipFill>
          <a:blip r:embed="rId3"/>
          <a:stretch>
            <a:fillRect/>
          </a:stretch>
        </p:blipFill>
        <p:spPr>
          <a:xfrm>
            <a:off x="219413" y="201213"/>
            <a:ext cx="1102091" cy="1010533"/>
          </a:xfrm>
          <a:prstGeom prst="rect">
            <a:avLst/>
          </a:prstGeom>
        </p:spPr>
      </p:pic>
      <p:graphicFrame>
        <p:nvGraphicFramePr>
          <p:cNvPr id="50" name="Diagramme 49">
            <a:extLst>
              <a:ext uri="{FF2B5EF4-FFF2-40B4-BE49-F238E27FC236}">
                <a16:creationId xmlns:a16="http://schemas.microsoft.com/office/drawing/2014/main" id="{8B7A9C03-D5B7-464E-BA32-3E15BB716FE3}"/>
              </a:ext>
            </a:extLst>
          </p:cNvPr>
          <p:cNvGraphicFramePr/>
          <p:nvPr>
            <p:extLst>
              <p:ext uri="{D42A27DB-BD31-4B8C-83A1-F6EECF244321}">
                <p14:modId xmlns:p14="http://schemas.microsoft.com/office/powerpoint/2010/main" val="1088791212"/>
              </p:ext>
            </p:extLst>
          </p:nvPr>
        </p:nvGraphicFramePr>
        <p:xfrm>
          <a:off x="279400" y="1946339"/>
          <a:ext cx="7162800" cy="4378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79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8EE614-7C27-7D46-A9AD-3F1F0E5C51C9}"/>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3714751" y="609600"/>
            <a:ext cx="3041648" cy="1279198"/>
          </a:xfrm>
          <a:prstGeom prst="rect">
            <a:avLst/>
          </a:prstGeom>
        </p:spPr>
      </p:pic>
      <p:sp>
        <p:nvSpPr>
          <p:cNvPr id="9" name="Titre 8">
            <a:extLst>
              <a:ext uri="{FF2B5EF4-FFF2-40B4-BE49-F238E27FC236}">
                <a16:creationId xmlns:a16="http://schemas.microsoft.com/office/drawing/2014/main" id="{3AA4479B-8FA7-8C49-9FE4-DAA790644E59}"/>
              </a:ext>
            </a:extLst>
          </p:cNvPr>
          <p:cNvSpPr>
            <a:spLocks noGrp="1"/>
          </p:cNvSpPr>
          <p:nvPr>
            <p:ph type="ctrTitle" idx="4294967295"/>
          </p:nvPr>
        </p:nvSpPr>
        <p:spPr>
          <a:xfrm>
            <a:off x="127000" y="228600"/>
            <a:ext cx="7366000" cy="1815882"/>
          </a:xfrm>
          <a:prstGeom prst="rect">
            <a:avLst/>
          </a:prstGeom>
        </p:spPr>
        <p:txBody>
          <a:bodyPr>
            <a:normAutofit/>
          </a:bodyPr>
          <a:lstStyle/>
          <a:p>
            <a:r>
              <a:rPr lang="fr-FR" sz="4400" spc="-125" dirty="0">
                <a:solidFill>
                  <a:srgbClr val="C00000"/>
                </a:solidFill>
                <a:latin typeface="Montserrat" panose="02000505000000020004" pitchFamily="2" charset="77"/>
              </a:rPr>
              <a:t>LIVRET DE FORMATIONS ENCADREMENT SPORTIF</a:t>
            </a:r>
          </a:p>
        </p:txBody>
      </p:sp>
      <p:sp>
        <p:nvSpPr>
          <p:cNvPr id="10" name="object 2">
            <a:extLst>
              <a:ext uri="{FF2B5EF4-FFF2-40B4-BE49-F238E27FC236}">
                <a16:creationId xmlns:a16="http://schemas.microsoft.com/office/drawing/2014/main" id="{55EA602D-BB8C-D745-9008-7B639F8FFE9E}"/>
              </a:ext>
            </a:extLst>
          </p:cNvPr>
          <p:cNvSpPr txBox="1"/>
          <p:nvPr/>
        </p:nvSpPr>
        <p:spPr>
          <a:xfrm>
            <a:off x="279400" y="1854109"/>
            <a:ext cx="7474734" cy="3244478"/>
          </a:xfrm>
          <a:prstGeom prst="rect">
            <a:avLst/>
          </a:prstGeom>
        </p:spPr>
        <p:txBody>
          <a:bodyPr vert="horz" wrap="square" lIns="0" tIns="165100" rIns="0" bIns="0" rtlCol="0">
            <a:spAutoFit/>
          </a:bodyPr>
          <a:lstStyle/>
          <a:p>
            <a:pPr marL="12700">
              <a:lnSpc>
                <a:spcPct val="100000"/>
              </a:lnSpc>
              <a:spcBef>
                <a:spcPts val="1300"/>
              </a:spcBef>
              <a:spcAft>
                <a:spcPts val="600"/>
              </a:spcAft>
            </a:pPr>
            <a:r>
              <a:rPr lang="fr-FR" sz="2800" u="sng" spc="-25" dirty="0">
                <a:solidFill>
                  <a:srgbClr val="333333"/>
                </a:solidFill>
                <a:latin typeface="Montserrat"/>
                <a:cs typeface="Montserrat"/>
              </a:rPr>
              <a:t>Contacts :</a:t>
            </a:r>
          </a:p>
          <a:p>
            <a:pPr marL="12700">
              <a:lnSpc>
                <a:spcPct val="100000"/>
              </a:lnSpc>
              <a:spcBef>
                <a:spcPts val="600"/>
              </a:spcBef>
              <a:spcAft>
                <a:spcPts val="600"/>
              </a:spcAft>
            </a:pPr>
            <a:endParaRPr lang="fr-FR" sz="1200" u="sng" spc="-25" dirty="0">
              <a:solidFill>
                <a:srgbClr val="333333"/>
              </a:solidFill>
              <a:latin typeface="Montserrat"/>
              <a:cs typeface="Montserrat"/>
            </a:endParaRPr>
          </a:p>
          <a:p>
            <a:pPr marL="12700">
              <a:lnSpc>
                <a:spcPct val="100000"/>
              </a:lnSpc>
            </a:pPr>
            <a:r>
              <a:rPr lang="fr-FR" spc="-25" dirty="0">
                <a:solidFill>
                  <a:srgbClr val="333333"/>
                </a:solidFill>
                <a:latin typeface="Montserrat"/>
                <a:cs typeface="Montserrat-Light"/>
              </a:rPr>
              <a:t>CTS en charge des formations encadrement sportif</a:t>
            </a:r>
          </a:p>
          <a:p>
            <a:pPr marL="12700">
              <a:lnSpc>
                <a:spcPct val="100000"/>
              </a:lnSpc>
            </a:pPr>
            <a:r>
              <a:rPr lang="fr-FR" spc="-25" dirty="0">
                <a:solidFill>
                  <a:srgbClr val="333333"/>
                </a:solidFill>
                <a:latin typeface="Montserrat"/>
                <a:cs typeface="Montserrat-Light"/>
              </a:rPr>
              <a:t>Pascal Machat – 06.11.78.25.85</a:t>
            </a:r>
          </a:p>
          <a:p>
            <a:pPr marL="12700">
              <a:lnSpc>
                <a:spcPct val="100000"/>
              </a:lnSpc>
            </a:pPr>
            <a:r>
              <a:rPr lang="fr-FR" spc="-25" dirty="0">
                <a:solidFill>
                  <a:srgbClr val="333333"/>
                </a:solidFill>
                <a:latin typeface="Montserrat"/>
                <a:cs typeface="Montserrat-Light"/>
                <a:hlinkClick r:id="rId3"/>
              </a:rPr>
              <a:t>pascalmachat@aol.com</a:t>
            </a:r>
            <a:r>
              <a:rPr lang="fr-FR" spc="-25" dirty="0">
                <a:solidFill>
                  <a:srgbClr val="333333"/>
                </a:solidFill>
                <a:latin typeface="Montserrat"/>
                <a:cs typeface="Montserrat-Light"/>
              </a:rPr>
              <a:t> </a:t>
            </a:r>
          </a:p>
          <a:p>
            <a:pPr marL="12700">
              <a:lnSpc>
                <a:spcPct val="100000"/>
              </a:lnSpc>
            </a:pPr>
            <a:endParaRPr lang="fr-FR" spc="-25" dirty="0">
              <a:solidFill>
                <a:srgbClr val="333333"/>
              </a:solidFill>
              <a:latin typeface="Montserrat"/>
              <a:cs typeface="Montserrat-Light"/>
            </a:endParaRPr>
          </a:p>
          <a:p>
            <a:pPr marL="12700">
              <a:lnSpc>
                <a:spcPct val="100000"/>
              </a:lnSpc>
            </a:pPr>
            <a:endParaRPr lang="fr-FR" spc="-25" dirty="0">
              <a:solidFill>
                <a:srgbClr val="333333"/>
              </a:solidFill>
              <a:latin typeface="Montserrat"/>
              <a:cs typeface="Montserrat-Light"/>
            </a:endParaRPr>
          </a:p>
          <a:p>
            <a:pPr marL="12700">
              <a:lnSpc>
                <a:spcPct val="100000"/>
              </a:lnSpc>
            </a:pPr>
            <a:endParaRPr lang="fr-FR" sz="100" spc="-25" dirty="0">
              <a:solidFill>
                <a:srgbClr val="333333"/>
              </a:solidFill>
              <a:latin typeface="Montserrat"/>
              <a:cs typeface="Montserrat-Light"/>
            </a:endParaRPr>
          </a:p>
          <a:p>
            <a:pPr marL="12700">
              <a:lnSpc>
                <a:spcPct val="100000"/>
              </a:lnSpc>
            </a:pPr>
            <a:r>
              <a:rPr lang="fr-FR" spc="-25" dirty="0">
                <a:solidFill>
                  <a:srgbClr val="333333"/>
                </a:solidFill>
                <a:latin typeface="Montserrat"/>
                <a:cs typeface="Montserrat-Light"/>
              </a:rPr>
              <a:t>Salariée administrative</a:t>
            </a:r>
          </a:p>
          <a:p>
            <a:pPr marL="12700">
              <a:lnSpc>
                <a:spcPct val="100000"/>
              </a:lnSpc>
            </a:pPr>
            <a:r>
              <a:rPr lang="fr-FR" spc="-25" dirty="0">
                <a:solidFill>
                  <a:srgbClr val="333333"/>
                </a:solidFill>
                <a:latin typeface="Montserrat"/>
                <a:cs typeface="Montserrat-Light"/>
              </a:rPr>
              <a:t>Valérie Lancestre – 02.32.72.65.74</a:t>
            </a:r>
          </a:p>
          <a:p>
            <a:pPr marL="12700">
              <a:lnSpc>
                <a:spcPct val="100000"/>
              </a:lnSpc>
            </a:pPr>
            <a:r>
              <a:rPr lang="fr-FR" spc="-25" dirty="0">
                <a:solidFill>
                  <a:srgbClr val="333333"/>
                </a:solidFill>
                <a:latin typeface="Montserrat"/>
                <a:cs typeface="Montserrat-Light"/>
                <a:hlinkClick r:id="rId4"/>
              </a:rPr>
              <a:t>normandie.athle@orange.fr</a:t>
            </a:r>
            <a:r>
              <a:rPr lang="fr-FR" spc="-25" dirty="0">
                <a:solidFill>
                  <a:srgbClr val="333333"/>
                </a:solidFill>
                <a:latin typeface="Montserrat"/>
                <a:cs typeface="Montserrat-Light"/>
              </a:rPr>
              <a:t> </a:t>
            </a:r>
            <a:endParaRPr sz="1600" dirty="0">
              <a:latin typeface="Montserrat-Light"/>
              <a:cs typeface="Montserrat-Light"/>
            </a:endParaRPr>
          </a:p>
        </p:txBody>
      </p:sp>
    </p:spTree>
    <p:extLst>
      <p:ext uri="{BB962C8B-B14F-4D97-AF65-F5344CB8AC3E}">
        <p14:creationId xmlns:p14="http://schemas.microsoft.com/office/powerpoint/2010/main" val="81474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8EE614-7C27-7D46-A9AD-3F1F0E5C51C9}"/>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a:off x="3714751" y="609600"/>
            <a:ext cx="3041648" cy="1279198"/>
          </a:xfrm>
          <a:prstGeom prst="rect">
            <a:avLst/>
          </a:prstGeom>
        </p:spPr>
      </p:pic>
      <p:sp>
        <p:nvSpPr>
          <p:cNvPr id="9" name="Titre 8">
            <a:extLst>
              <a:ext uri="{FF2B5EF4-FFF2-40B4-BE49-F238E27FC236}">
                <a16:creationId xmlns:a16="http://schemas.microsoft.com/office/drawing/2014/main" id="{3AA4479B-8FA7-8C49-9FE4-DAA790644E59}"/>
              </a:ext>
            </a:extLst>
          </p:cNvPr>
          <p:cNvSpPr>
            <a:spLocks noGrp="1"/>
          </p:cNvSpPr>
          <p:nvPr>
            <p:ph type="ctrTitle" idx="4294967295"/>
          </p:nvPr>
        </p:nvSpPr>
        <p:spPr>
          <a:xfrm>
            <a:off x="279400" y="100625"/>
            <a:ext cx="9525000" cy="1815882"/>
          </a:xfrm>
          <a:prstGeom prst="rect">
            <a:avLst/>
          </a:prstGeom>
        </p:spPr>
        <p:txBody>
          <a:bodyPr>
            <a:normAutofit fontScale="90000"/>
          </a:bodyPr>
          <a:lstStyle/>
          <a:p>
            <a:r>
              <a:rPr lang="fr-FR" sz="5800" spc="-125" dirty="0">
                <a:solidFill>
                  <a:srgbClr val="C00000"/>
                </a:solidFill>
                <a:latin typeface="Montserrat" panose="02000505000000020004" pitchFamily="2" charset="77"/>
              </a:rPr>
              <a:t>LIVRET DE FORMATIONS ENCADREMENT SPORTIF</a:t>
            </a:r>
          </a:p>
        </p:txBody>
      </p:sp>
      <p:sp>
        <p:nvSpPr>
          <p:cNvPr id="7" name="ZoneTexte 6">
            <a:extLst>
              <a:ext uri="{FF2B5EF4-FFF2-40B4-BE49-F238E27FC236}">
                <a16:creationId xmlns:a16="http://schemas.microsoft.com/office/drawing/2014/main" id="{094EAE9D-2CE5-323F-5C0B-5081ECDBC728}"/>
              </a:ext>
            </a:extLst>
          </p:cNvPr>
          <p:cNvSpPr txBox="1"/>
          <p:nvPr/>
        </p:nvSpPr>
        <p:spPr>
          <a:xfrm>
            <a:off x="165100" y="2101840"/>
            <a:ext cx="9829800" cy="3416320"/>
          </a:xfrm>
          <a:prstGeom prst="rect">
            <a:avLst/>
          </a:prstGeom>
          <a:solidFill>
            <a:schemeClr val="bg1"/>
          </a:solidFill>
        </p:spPr>
        <p:txBody>
          <a:bodyPr wrap="square">
            <a:spAutoFit/>
          </a:bodyPr>
          <a:lstStyle/>
          <a:p>
            <a:pPr algn="just"/>
            <a:r>
              <a:rPr lang="fr-FR" sz="1800" dirty="0">
                <a:effectLst/>
                <a:latin typeface="Times" panose="02020603050405020304" pitchFamily="18" charset="0"/>
                <a:ea typeface="MS Mincho" panose="02020609040205080304" pitchFamily="49" charset="-128"/>
                <a:cs typeface="Times New Roman" panose="02020603050405020304" pitchFamily="18" charset="0"/>
              </a:rPr>
              <a:t>La Fédération Française d’Athlétisme a mis en place depuis 2019 une nouvelle formule de formation non plus basée uniquement sur l’obtention du diplôme mais plus sur une acquisition de compétences, enseignées à travers des modules. Cette réforme a pour incidence de pouvoir étaler sa formation dans le temps, de choisir les modules spécifiques à son besoin de formation. Chaque candidat pourra également via inscription sur la plateforme de l’OFA (organisme de formation de la FFA) suivre n’importe quelle formation partout sur le territoire national.</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800" dirty="0">
                <a:effectLst/>
                <a:latin typeface="Times" panose="02020603050405020304" pitchFamily="18" charset="0"/>
                <a:ea typeface="MS Mincho" panose="02020609040205080304" pitchFamily="49" charset="-128"/>
                <a:cs typeface="Times New Roman" panose="02020603050405020304" pitchFamily="18" charset="0"/>
              </a:rPr>
              <a:t>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800" dirty="0">
                <a:effectLst/>
                <a:latin typeface="Times" panose="02020603050405020304" pitchFamily="18" charset="0"/>
                <a:ea typeface="MS Mincho" panose="02020609040205080304" pitchFamily="49" charset="-128"/>
                <a:cs typeface="Times New Roman" panose="02020603050405020304" pitchFamily="18" charset="0"/>
              </a:rPr>
              <a:t>L’obtention d’un diplôme, comme par le passé sera assujettie au suivi d’un certain nombre de modules spécifiques au diplôme visé. Ce diplôme comme par le passé ne pourra être obtenu qu’après un examen et une visite de terrain.</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800" dirty="0">
                <a:effectLst/>
                <a:latin typeface="Times" panose="02020603050405020304" pitchFamily="18" charset="0"/>
                <a:ea typeface="MS Mincho" panose="02020609040205080304" pitchFamily="49" charset="-128"/>
                <a:cs typeface="Times New Roman" panose="02020603050405020304" pitchFamily="18" charset="0"/>
              </a:rPr>
              <a:t>Toutes les informations relatives aux différents diplômes sont accessibles sur le site de l’OFA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800" u="sng" dirty="0">
                <a:solidFill>
                  <a:srgbClr val="0000FF"/>
                </a:solidFill>
                <a:effectLst/>
                <a:latin typeface="Times" panose="02020603050405020304" pitchFamily="18" charset="0"/>
                <a:ea typeface="MS Mincho" panose="02020609040205080304" pitchFamily="49" charset="-128"/>
                <a:cs typeface="Times New Roman" panose="02020603050405020304" pitchFamily="18" charset="0"/>
                <a:hlinkClick r:id="rId3"/>
              </a:rPr>
              <a:t>https://www.athle.fr/asp.net/main.html/html.aspx?htmlid=5718 - sportif</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7012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05382998-011C-DF4E-B9E1-46AA27DF4DD2}"/>
              </a:ext>
            </a:extLst>
          </p:cNvPr>
          <p:cNvSpPr txBox="1"/>
          <p:nvPr/>
        </p:nvSpPr>
        <p:spPr>
          <a:xfrm>
            <a:off x="203200" y="1828800"/>
            <a:ext cx="9296400" cy="4614084"/>
          </a:xfrm>
          <a:prstGeom prst="rect">
            <a:avLst/>
          </a:prstGeom>
        </p:spPr>
        <p:txBody>
          <a:bodyPr vert="horz" wrap="square" lIns="0" tIns="165100" rIns="0" bIns="0" rtlCol="0">
            <a:spAutoFit/>
          </a:bodyPr>
          <a:lstStyle/>
          <a:p>
            <a:pPr marL="469900" indent="-457200">
              <a:lnSpc>
                <a:spcPct val="100000"/>
              </a:lnSpc>
              <a:spcBef>
                <a:spcPts val="1300"/>
              </a:spcBef>
              <a:buFont typeface="Wingdings" panose="05000000000000000000" pitchFamily="2" charset="2"/>
              <a:buChar char="ü"/>
            </a:pPr>
            <a:r>
              <a:rPr lang="fr-FR" sz="2400" spc="-25" dirty="0">
                <a:solidFill>
                  <a:srgbClr val="333333"/>
                </a:solidFill>
                <a:latin typeface="Montserrat"/>
                <a:cs typeface="Montserrat"/>
              </a:rPr>
              <a:t>Labellisation de votre structure</a:t>
            </a:r>
          </a:p>
          <a:p>
            <a:pPr marL="469900" indent="-457200">
              <a:lnSpc>
                <a:spcPct val="100000"/>
              </a:lnSpc>
              <a:spcBef>
                <a:spcPts val="1300"/>
              </a:spcBef>
              <a:buFont typeface="Wingdings" panose="05000000000000000000" pitchFamily="2" charset="2"/>
              <a:buChar char="ü"/>
            </a:pPr>
            <a:r>
              <a:rPr lang="fr-FR" sz="2400" spc="-25" dirty="0">
                <a:solidFill>
                  <a:srgbClr val="333333"/>
                </a:solidFill>
                <a:latin typeface="Montserrat"/>
                <a:cs typeface="Montserrat"/>
              </a:rPr>
              <a:t>Valorisation de vos compétences</a:t>
            </a:r>
          </a:p>
          <a:p>
            <a:pPr marL="469900" indent="-457200">
              <a:spcBef>
                <a:spcPts val="1300"/>
              </a:spcBef>
              <a:buFont typeface="Wingdings" panose="05000000000000000000" pitchFamily="2" charset="2"/>
              <a:buChar char="ü"/>
            </a:pPr>
            <a:r>
              <a:rPr lang="fr-FR" sz="2400" spc="-25" dirty="0">
                <a:solidFill>
                  <a:srgbClr val="333333"/>
                </a:solidFill>
                <a:latin typeface="Montserrat"/>
                <a:cs typeface="Montserrat"/>
              </a:rPr>
              <a:t>Optimisation du déroulé de vos séances d’entrainement</a:t>
            </a:r>
          </a:p>
          <a:p>
            <a:pPr marL="469900" indent="-457200">
              <a:spcBef>
                <a:spcPts val="1300"/>
              </a:spcBef>
              <a:buFont typeface="Wingdings" panose="05000000000000000000" pitchFamily="2" charset="2"/>
              <a:buChar char="ü"/>
            </a:pPr>
            <a:endParaRPr lang="fr-FR" sz="3200" spc="-25" dirty="0">
              <a:solidFill>
                <a:srgbClr val="333333"/>
              </a:solidFill>
              <a:latin typeface="Montserrat"/>
              <a:cs typeface="Montserrat"/>
            </a:endParaRPr>
          </a:p>
          <a:p>
            <a:pPr marL="12700">
              <a:spcBef>
                <a:spcPts val="1300"/>
              </a:spcBef>
            </a:pPr>
            <a:r>
              <a:rPr lang="fr-FR" sz="2400" spc="-25" dirty="0">
                <a:solidFill>
                  <a:srgbClr val="333333"/>
                </a:solidFill>
                <a:latin typeface="Montserrat"/>
                <a:cs typeface="Montserrat"/>
              </a:rPr>
              <a:t>La ligue prend en charge :</a:t>
            </a:r>
          </a:p>
          <a:p>
            <a:pPr marL="12700">
              <a:spcBef>
                <a:spcPts val="1300"/>
              </a:spcBef>
            </a:pPr>
            <a:r>
              <a:rPr lang="fr-FR" sz="2400" spc="-25" dirty="0">
                <a:solidFill>
                  <a:srgbClr val="333333"/>
                </a:solidFill>
                <a:latin typeface="Montserrat"/>
                <a:cs typeface="Montserrat"/>
              </a:rPr>
              <a:t>-    Les frais de restauration et d’hébergement des formations en Normandie (organisation ligue),</a:t>
            </a:r>
          </a:p>
          <a:p>
            <a:pPr marL="469900" indent="-457200">
              <a:spcBef>
                <a:spcPts val="1300"/>
              </a:spcBef>
              <a:buFontTx/>
              <a:buChar char="-"/>
            </a:pPr>
            <a:r>
              <a:rPr lang="fr-FR" sz="2400" spc="-25" dirty="0">
                <a:solidFill>
                  <a:srgbClr val="333333"/>
                </a:solidFill>
                <a:latin typeface="Montserrat"/>
                <a:cs typeface="Montserrat"/>
              </a:rPr>
              <a:t>25% des frais pédagogiques de formations en Normandie (diplôme obtenu),</a:t>
            </a:r>
          </a:p>
        </p:txBody>
      </p:sp>
      <p:pic>
        <p:nvPicPr>
          <p:cNvPr id="4" name="Image 3">
            <a:extLst>
              <a:ext uri="{FF2B5EF4-FFF2-40B4-BE49-F238E27FC236}">
                <a16:creationId xmlns:a16="http://schemas.microsoft.com/office/drawing/2014/main" id="{AFC4C073-44E4-6747-9948-37C3839866C1}"/>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965200" y="4419600"/>
            <a:ext cx="3041648" cy="1279198"/>
          </a:xfrm>
          <a:prstGeom prst="rect">
            <a:avLst/>
          </a:prstGeom>
        </p:spPr>
      </p:pic>
      <p:sp>
        <p:nvSpPr>
          <p:cNvPr id="5" name="object 3">
            <a:extLst>
              <a:ext uri="{FF2B5EF4-FFF2-40B4-BE49-F238E27FC236}">
                <a16:creationId xmlns:a16="http://schemas.microsoft.com/office/drawing/2014/main" id="{946EE0B1-BD0C-A54B-8D4C-06E3F81F3F8E}"/>
              </a:ext>
            </a:extLst>
          </p:cNvPr>
          <p:cNvSpPr txBox="1"/>
          <p:nvPr/>
        </p:nvSpPr>
        <p:spPr>
          <a:xfrm>
            <a:off x="1308100" y="208495"/>
            <a:ext cx="7086600"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La formation encadrement sportif</a:t>
            </a:r>
          </a:p>
          <a:p>
            <a:pPr marL="12700">
              <a:spcBef>
                <a:spcPts val="100"/>
              </a:spcBef>
            </a:pPr>
            <a:r>
              <a:rPr lang="fr-FR" sz="3100" dirty="0">
                <a:solidFill>
                  <a:schemeClr val="bg1"/>
                </a:solidFill>
                <a:latin typeface="Montserrat" panose="02000505000000020004" pitchFamily="2" charset="77"/>
                <a:cs typeface="Montserrat-Light"/>
              </a:rPr>
              <a:t>Pourquoi ?</a:t>
            </a:r>
            <a:endParaRPr lang="fr-FR" sz="3100" dirty="0">
              <a:solidFill>
                <a:srgbClr val="FFFFFF"/>
              </a:solidFill>
              <a:latin typeface="Montserrat ExtraLight" pitchFamily="2" charset="77"/>
              <a:cs typeface="Montserrat-Light"/>
            </a:endParaRPr>
          </a:p>
        </p:txBody>
      </p:sp>
      <p:pic>
        <p:nvPicPr>
          <p:cNvPr id="6" name="Image 5">
            <a:extLst>
              <a:ext uri="{FF2B5EF4-FFF2-40B4-BE49-F238E27FC236}">
                <a16:creationId xmlns:a16="http://schemas.microsoft.com/office/drawing/2014/main" id="{F34342A0-580B-4BFF-832A-AFC824CE7231}"/>
              </a:ext>
            </a:extLst>
          </p:cNvPr>
          <p:cNvPicPr>
            <a:picLocks noChangeAspect="1"/>
          </p:cNvPicPr>
          <p:nvPr/>
        </p:nvPicPr>
        <p:blipFill>
          <a:blip r:embed="rId3"/>
          <a:stretch>
            <a:fillRect/>
          </a:stretch>
        </p:blipFill>
        <p:spPr>
          <a:xfrm>
            <a:off x="203200" y="208495"/>
            <a:ext cx="1016786" cy="932315"/>
          </a:xfrm>
          <a:prstGeom prst="rect">
            <a:avLst/>
          </a:prstGeom>
        </p:spPr>
      </p:pic>
    </p:spTree>
    <p:extLst>
      <p:ext uri="{BB962C8B-B14F-4D97-AF65-F5344CB8AC3E}">
        <p14:creationId xmlns:p14="http://schemas.microsoft.com/office/powerpoint/2010/main" val="312765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05382998-011C-DF4E-B9E1-46AA27DF4DD2}"/>
              </a:ext>
            </a:extLst>
          </p:cNvPr>
          <p:cNvSpPr txBox="1"/>
          <p:nvPr/>
        </p:nvSpPr>
        <p:spPr>
          <a:xfrm>
            <a:off x="710406" y="1828800"/>
            <a:ext cx="7474734" cy="4121641"/>
          </a:xfrm>
          <a:prstGeom prst="rect">
            <a:avLst/>
          </a:prstGeom>
        </p:spPr>
        <p:txBody>
          <a:bodyPr vert="horz" wrap="square" lIns="0" tIns="165100" rIns="0" bIns="0" rtlCol="0">
            <a:spAutoFit/>
          </a:bodyPr>
          <a:lstStyle/>
          <a:p>
            <a:pPr marL="12700">
              <a:lnSpc>
                <a:spcPct val="100000"/>
              </a:lnSpc>
              <a:spcBef>
                <a:spcPts val="1300"/>
              </a:spcBef>
            </a:pPr>
            <a:r>
              <a:rPr lang="fr-FR" sz="2800" spc="-25" dirty="0">
                <a:solidFill>
                  <a:srgbClr val="333333"/>
                </a:solidFill>
                <a:latin typeface="Montserrat"/>
                <a:cs typeface="Montserrat"/>
              </a:rPr>
              <a:t>2 principes :</a:t>
            </a:r>
          </a:p>
          <a:p>
            <a:pPr marL="469900" indent="-457200">
              <a:lnSpc>
                <a:spcPct val="100000"/>
              </a:lnSpc>
              <a:spcBef>
                <a:spcPts val="1300"/>
              </a:spcBef>
              <a:buFont typeface="Wingdings" panose="05000000000000000000" pitchFamily="2" charset="2"/>
              <a:buChar char="ü"/>
            </a:pPr>
            <a:r>
              <a:rPr lang="fr-FR" sz="2800" spc="-25" dirty="0">
                <a:solidFill>
                  <a:srgbClr val="333333"/>
                </a:solidFill>
                <a:latin typeface="Montserrat"/>
                <a:cs typeface="Montserrat"/>
              </a:rPr>
              <a:t>Formation modulaire </a:t>
            </a:r>
          </a:p>
          <a:p>
            <a:pPr marL="469900" indent="-457200">
              <a:lnSpc>
                <a:spcPct val="100000"/>
              </a:lnSpc>
              <a:spcBef>
                <a:spcPts val="1300"/>
              </a:spcBef>
              <a:buFont typeface="Wingdings" panose="05000000000000000000" pitchFamily="2" charset="2"/>
              <a:buChar char="ü"/>
            </a:pPr>
            <a:r>
              <a:rPr lang="fr-FR" sz="2800" spc="-25" dirty="0">
                <a:solidFill>
                  <a:srgbClr val="333333"/>
                </a:solidFill>
                <a:latin typeface="Montserrat"/>
                <a:cs typeface="Montserrat"/>
              </a:rPr>
              <a:t>Formation diplômante :</a:t>
            </a:r>
          </a:p>
          <a:p>
            <a:pPr marL="469900" indent="-457200">
              <a:lnSpc>
                <a:spcPct val="100000"/>
              </a:lnSpc>
              <a:spcBef>
                <a:spcPts val="1300"/>
              </a:spcBef>
              <a:buFontTx/>
              <a:buChar char="-"/>
            </a:pPr>
            <a:r>
              <a:rPr lang="fr-FR" sz="2800" spc="-25" dirty="0">
                <a:solidFill>
                  <a:srgbClr val="333333"/>
                </a:solidFill>
                <a:latin typeface="Montserrat"/>
                <a:cs typeface="Montserrat-Light"/>
              </a:rPr>
              <a:t>Assistant (niveau 1)</a:t>
            </a:r>
          </a:p>
          <a:p>
            <a:pPr marL="469900" indent="-457200">
              <a:lnSpc>
                <a:spcPct val="100000"/>
              </a:lnSpc>
              <a:spcBef>
                <a:spcPts val="1300"/>
              </a:spcBef>
              <a:buFontTx/>
              <a:buChar char="-"/>
            </a:pPr>
            <a:r>
              <a:rPr lang="fr-FR" sz="2800" spc="-25" dirty="0">
                <a:solidFill>
                  <a:srgbClr val="333333"/>
                </a:solidFill>
                <a:latin typeface="Montserrat"/>
                <a:cs typeface="Montserrat-Light"/>
              </a:rPr>
              <a:t>Initiateur ou animateur (niveau 2)</a:t>
            </a:r>
          </a:p>
          <a:p>
            <a:pPr marL="469900" indent="-457200">
              <a:lnSpc>
                <a:spcPct val="100000"/>
              </a:lnSpc>
              <a:spcBef>
                <a:spcPts val="1300"/>
              </a:spcBef>
              <a:buFontTx/>
              <a:buChar char="-"/>
            </a:pPr>
            <a:r>
              <a:rPr lang="fr-FR" sz="2800" spc="-25" dirty="0">
                <a:solidFill>
                  <a:srgbClr val="333333"/>
                </a:solidFill>
                <a:latin typeface="Montserrat"/>
                <a:cs typeface="Montserrat-Light"/>
              </a:rPr>
              <a:t>Entraineur ou éducateur (niveau 3)</a:t>
            </a:r>
          </a:p>
          <a:p>
            <a:pPr marL="355600" indent="-342900">
              <a:lnSpc>
                <a:spcPct val="100000"/>
              </a:lnSpc>
              <a:spcBef>
                <a:spcPts val="1300"/>
              </a:spcBef>
              <a:buFontTx/>
              <a:buChar char="-"/>
            </a:pPr>
            <a:endParaRPr lang="fr-FR" sz="2400" dirty="0">
              <a:latin typeface="Montserrat-Light"/>
              <a:cs typeface="Montserrat-Light"/>
            </a:endParaRPr>
          </a:p>
        </p:txBody>
      </p:sp>
      <p:pic>
        <p:nvPicPr>
          <p:cNvPr id="4" name="Image 3">
            <a:extLst>
              <a:ext uri="{FF2B5EF4-FFF2-40B4-BE49-F238E27FC236}">
                <a16:creationId xmlns:a16="http://schemas.microsoft.com/office/drawing/2014/main" id="{AFC4C073-44E4-6747-9948-37C3839866C1}"/>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965200" y="4419600"/>
            <a:ext cx="3041648" cy="1279198"/>
          </a:xfrm>
          <a:prstGeom prst="rect">
            <a:avLst/>
          </a:prstGeom>
        </p:spPr>
      </p:pic>
      <p:sp>
        <p:nvSpPr>
          <p:cNvPr id="5" name="object 3">
            <a:extLst>
              <a:ext uri="{FF2B5EF4-FFF2-40B4-BE49-F238E27FC236}">
                <a16:creationId xmlns:a16="http://schemas.microsoft.com/office/drawing/2014/main" id="{946EE0B1-BD0C-A54B-8D4C-06E3F81F3F8E}"/>
              </a:ext>
            </a:extLst>
          </p:cNvPr>
          <p:cNvSpPr txBox="1"/>
          <p:nvPr/>
        </p:nvSpPr>
        <p:spPr>
          <a:xfrm>
            <a:off x="1324948" y="469640"/>
            <a:ext cx="6955452" cy="505267"/>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La formation encadrement sportif</a:t>
            </a:r>
            <a:endParaRPr lang="fr-FR" sz="3100" dirty="0">
              <a:solidFill>
                <a:srgbClr val="FFFFFF"/>
              </a:solidFill>
              <a:latin typeface="Montserrat ExtraLight" pitchFamily="2" charset="77"/>
              <a:cs typeface="Montserrat-Light"/>
            </a:endParaRPr>
          </a:p>
        </p:txBody>
      </p:sp>
      <p:pic>
        <p:nvPicPr>
          <p:cNvPr id="6" name="Image 5">
            <a:extLst>
              <a:ext uri="{FF2B5EF4-FFF2-40B4-BE49-F238E27FC236}">
                <a16:creationId xmlns:a16="http://schemas.microsoft.com/office/drawing/2014/main" id="{F34342A0-580B-4BFF-832A-AFC824CE7231}"/>
              </a:ext>
            </a:extLst>
          </p:cNvPr>
          <p:cNvPicPr>
            <a:picLocks noChangeAspect="1"/>
          </p:cNvPicPr>
          <p:nvPr/>
        </p:nvPicPr>
        <p:blipFill>
          <a:blip r:embed="rId3"/>
          <a:stretch>
            <a:fillRect/>
          </a:stretch>
        </p:blipFill>
        <p:spPr>
          <a:xfrm>
            <a:off x="203200" y="222270"/>
            <a:ext cx="1090613" cy="1000008"/>
          </a:xfrm>
          <a:prstGeom prst="rect">
            <a:avLst/>
          </a:prstGeom>
        </p:spPr>
      </p:pic>
    </p:spTree>
    <p:extLst>
      <p:ext uri="{BB962C8B-B14F-4D97-AF65-F5344CB8AC3E}">
        <p14:creationId xmlns:p14="http://schemas.microsoft.com/office/powerpoint/2010/main" val="127786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C4C073-44E4-6747-9948-37C3839866C1}"/>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965200" y="4419600"/>
            <a:ext cx="3041648" cy="1279198"/>
          </a:xfrm>
          <a:prstGeom prst="rect">
            <a:avLst/>
          </a:prstGeom>
        </p:spPr>
      </p:pic>
      <p:sp>
        <p:nvSpPr>
          <p:cNvPr id="5" name="object 3">
            <a:extLst>
              <a:ext uri="{FF2B5EF4-FFF2-40B4-BE49-F238E27FC236}">
                <a16:creationId xmlns:a16="http://schemas.microsoft.com/office/drawing/2014/main" id="{946EE0B1-BD0C-A54B-8D4C-06E3F81F3F8E}"/>
              </a:ext>
            </a:extLst>
          </p:cNvPr>
          <p:cNvSpPr txBox="1"/>
          <p:nvPr/>
        </p:nvSpPr>
        <p:spPr>
          <a:xfrm>
            <a:off x="1318596" y="469640"/>
            <a:ext cx="6934200" cy="505267"/>
          </a:xfrm>
          <a:prstGeom prst="rect">
            <a:avLst/>
          </a:prstGeom>
        </p:spPr>
        <p:txBody>
          <a:bodyPr vert="horz" wrap="square" lIns="0" tIns="12700" rIns="0" bIns="0" rtlCol="0">
            <a:spAutoFit/>
          </a:bodyPr>
          <a:lstStyle/>
          <a:p>
            <a:pPr marL="12700">
              <a:spcBef>
                <a:spcPts val="100"/>
              </a:spcBef>
            </a:pPr>
            <a:r>
              <a:rPr lang="fr-FR" sz="3200" dirty="0">
                <a:solidFill>
                  <a:schemeClr val="bg1"/>
                </a:solidFill>
                <a:latin typeface="Montserrat" panose="02000505000000020004" pitchFamily="2" charset="77"/>
              </a:rPr>
              <a:t>La </a:t>
            </a:r>
            <a:r>
              <a:rPr lang="fr-FR" sz="3100" dirty="0">
                <a:solidFill>
                  <a:schemeClr val="bg1"/>
                </a:solidFill>
                <a:latin typeface="Montserrat" panose="02000505000000020004" pitchFamily="2" charset="77"/>
              </a:rPr>
              <a:t>formation</a:t>
            </a:r>
            <a:r>
              <a:rPr lang="fr-FR" sz="3200" dirty="0">
                <a:solidFill>
                  <a:schemeClr val="bg1"/>
                </a:solidFill>
                <a:latin typeface="Montserrat" panose="02000505000000020004" pitchFamily="2" charset="77"/>
              </a:rPr>
              <a:t> encadrement sportif</a:t>
            </a:r>
            <a:endParaRPr lang="fr-FR" sz="3000" dirty="0">
              <a:solidFill>
                <a:srgbClr val="FFFFFF"/>
              </a:solidFill>
              <a:latin typeface="Montserrat ExtraLight" pitchFamily="2" charset="77"/>
              <a:cs typeface="Montserrat-Light"/>
            </a:endParaRPr>
          </a:p>
        </p:txBody>
      </p:sp>
      <p:pic>
        <p:nvPicPr>
          <p:cNvPr id="6" name="Image 5">
            <a:extLst>
              <a:ext uri="{FF2B5EF4-FFF2-40B4-BE49-F238E27FC236}">
                <a16:creationId xmlns:a16="http://schemas.microsoft.com/office/drawing/2014/main" id="{F34342A0-580B-4BFF-832A-AFC824CE7231}"/>
              </a:ext>
            </a:extLst>
          </p:cNvPr>
          <p:cNvPicPr>
            <a:picLocks noChangeAspect="1"/>
          </p:cNvPicPr>
          <p:nvPr/>
        </p:nvPicPr>
        <p:blipFill>
          <a:blip r:embed="rId3"/>
          <a:stretch>
            <a:fillRect/>
          </a:stretch>
        </p:blipFill>
        <p:spPr>
          <a:xfrm>
            <a:off x="203200" y="222270"/>
            <a:ext cx="1090613" cy="1000008"/>
          </a:xfrm>
          <a:prstGeom prst="rect">
            <a:avLst/>
          </a:prstGeom>
        </p:spPr>
      </p:pic>
      <p:sp>
        <p:nvSpPr>
          <p:cNvPr id="7" name="ZoneTexte 6">
            <a:extLst>
              <a:ext uri="{FF2B5EF4-FFF2-40B4-BE49-F238E27FC236}">
                <a16:creationId xmlns:a16="http://schemas.microsoft.com/office/drawing/2014/main" id="{FA795BC0-C6F1-0460-4676-68B68DDFD904}"/>
              </a:ext>
            </a:extLst>
          </p:cNvPr>
          <p:cNvSpPr txBox="1"/>
          <p:nvPr/>
        </p:nvSpPr>
        <p:spPr>
          <a:xfrm>
            <a:off x="203200" y="1888411"/>
            <a:ext cx="7543800" cy="1477328"/>
          </a:xfrm>
          <a:prstGeom prst="rect">
            <a:avLst/>
          </a:prstGeom>
          <a:noFill/>
        </p:spPr>
        <p:txBody>
          <a:bodyPr wrap="square">
            <a:spAutoFit/>
          </a:bodyPr>
          <a:lstStyle/>
          <a:p>
            <a:pPr algn="just"/>
            <a:r>
              <a:rPr lang="fr-FR" sz="18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rPr>
              <a:t>IMPORTANT : Même si le système est modulaire, il est important de rappeler que l’intérêt des candidats et/ou des clubs est de participer à </a:t>
            </a:r>
            <a:r>
              <a:rPr lang="fr-FR" sz="1800" b="1" u="sng"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rPr>
              <a:t>tous les modules dans un laps de temps assez court,</a:t>
            </a:r>
            <a:r>
              <a:rPr lang="fr-FR" sz="18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rPr>
              <a:t> afin d’avoir abordé rapidement l’ensemble des compétences pour mieux entrainer et mieux accueillir les licenciés dans nos structures. </a:t>
            </a:r>
            <a:endParaRPr lang="fr-FR" sz="16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8" name="Diagramme 7">
            <a:extLst>
              <a:ext uri="{FF2B5EF4-FFF2-40B4-BE49-F238E27FC236}">
                <a16:creationId xmlns:a16="http://schemas.microsoft.com/office/drawing/2014/main" id="{B702308B-09D9-ACE6-6ECC-AEEF36C477E1}"/>
              </a:ext>
            </a:extLst>
          </p:cNvPr>
          <p:cNvGraphicFramePr/>
          <p:nvPr>
            <p:extLst>
              <p:ext uri="{D42A27DB-BD31-4B8C-83A1-F6EECF244321}">
                <p14:modId xmlns:p14="http://schemas.microsoft.com/office/powerpoint/2010/main" val="3737921925"/>
              </p:ext>
            </p:extLst>
          </p:nvPr>
        </p:nvGraphicFramePr>
        <p:xfrm>
          <a:off x="-330200" y="3437572"/>
          <a:ext cx="7162800"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115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C4C073-44E4-6747-9948-37C3839866C1}"/>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965200" y="4419600"/>
            <a:ext cx="3041648" cy="1279198"/>
          </a:xfrm>
          <a:prstGeom prst="rect">
            <a:avLst/>
          </a:prstGeom>
        </p:spPr>
      </p:pic>
      <p:sp>
        <p:nvSpPr>
          <p:cNvPr id="5" name="object 3">
            <a:extLst>
              <a:ext uri="{FF2B5EF4-FFF2-40B4-BE49-F238E27FC236}">
                <a16:creationId xmlns:a16="http://schemas.microsoft.com/office/drawing/2014/main" id="{946EE0B1-BD0C-A54B-8D4C-06E3F81F3F8E}"/>
              </a:ext>
            </a:extLst>
          </p:cNvPr>
          <p:cNvSpPr txBox="1"/>
          <p:nvPr/>
        </p:nvSpPr>
        <p:spPr>
          <a:xfrm>
            <a:off x="1270000" y="192242"/>
            <a:ext cx="7170857"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Les formations encadrement sportif</a:t>
            </a:r>
          </a:p>
          <a:p>
            <a:pPr marL="12700">
              <a:spcBef>
                <a:spcPts val="100"/>
              </a:spcBef>
            </a:pPr>
            <a:r>
              <a:rPr lang="fr-FR" sz="3100" dirty="0">
                <a:solidFill>
                  <a:schemeClr val="bg1"/>
                </a:solidFill>
                <a:latin typeface="Montserrat" panose="02000505000000020004" pitchFamily="2" charset="77"/>
              </a:rPr>
              <a:t>Automne 2022</a:t>
            </a:r>
          </a:p>
        </p:txBody>
      </p:sp>
      <p:pic>
        <p:nvPicPr>
          <p:cNvPr id="6" name="Image 5">
            <a:extLst>
              <a:ext uri="{FF2B5EF4-FFF2-40B4-BE49-F238E27FC236}">
                <a16:creationId xmlns:a16="http://schemas.microsoft.com/office/drawing/2014/main" id="{F34342A0-580B-4BFF-832A-AFC824CE7231}"/>
              </a:ext>
            </a:extLst>
          </p:cNvPr>
          <p:cNvPicPr>
            <a:picLocks noChangeAspect="1"/>
          </p:cNvPicPr>
          <p:nvPr/>
        </p:nvPicPr>
        <p:blipFill>
          <a:blip r:embed="rId3"/>
          <a:stretch>
            <a:fillRect/>
          </a:stretch>
        </p:blipFill>
        <p:spPr>
          <a:xfrm>
            <a:off x="203200" y="246158"/>
            <a:ext cx="1000605" cy="917478"/>
          </a:xfrm>
          <a:prstGeom prst="rect">
            <a:avLst/>
          </a:prstGeom>
        </p:spPr>
      </p:pic>
      <p:pic>
        <p:nvPicPr>
          <p:cNvPr id="3" name="Image 2">
            <a:extLst>
              <a:ext uri="{FF2B5EF4-FFF2-40B4-BE49-F238E27FC236}">
                <a16:creationId xmlns:a16="http://schemas.microsoft.com/office/drawing/2014/main" id="{9536EB1F-604B-4B0C-803A-C14D3CD6D584}"/>
              </a:ext>
            </a:extLst>
          </p:cNvPr>
          <p:cNvPicPr>
            <a:picLocks noChangeAspect="1"/>
          </p:cNvPicPr>
          <p:nvPr/>
        </p:nvPicPr>
        <p:blipFill>
          <a:blip r:embed="rId4"/>
          <a:stretch>
            <a:fillRect/>
          </a:stretch>
        </p:blipFill>
        <p:spPr>
          <a:xfrm>
            <a:off x="304800" y="1295400"/>
            <a:ext cx="7518400" cy="6460067"/>
          </a:xfrm>
          <a:prstGeom prst="rect">
            <a:avLst/>
          </a:prstGeom>
        </p:spPr>
      </p:pic>
      <p:pic>
        <p:nvPicPr>
          <p:cNvPr id="10" name="Image 9">
            <a:extLst>
              <a:ext uri="{FF2B5EF4-FFF2-40B4-BE49-F238E27FC236}">
                <a16:creationId xmlns:a16="http://schemas.microsoft.com/office/drawing/2014/main" id="{3BF042E9-5A47-4EE2-8D2A-95561A445086}"/>
              </a:ext>
            </a:extLst>
          </p:cNvPr>
          <p:cNvPicPr>
            <a:picLocks noChangeAspect="1"/>
          </p:cNvPicPr>
          <p:nvPr/>
        </p:nvPicPr>
        <p:blipFill>
          <a:blip r:embed="rId5"/>
          <a:stretch>
            <a:fillRect/>
          </a:stretch>
        </p:blipFill>
        <p:spPr>
          <a:xfrm>
            <a:off x="5679840" y="3221363"/>
            <a:ext cx="314325" cy="1057275"/>
          </a:xfrm>
          <a:prstGeom prst="rect">
            <a:avLst/>
          </a:prstGeom>
        </p:spPr>
      </p:pic>
      <p:pic>
        <p:nvPicPr>
          <p:cNvPr id="12" name="Image 11">
            <a:extLst>
              <a:ext uri="{FF2B5EF4-FFF2-40B4-BE49-F238E27FC236}">
                <a16:creationId xmlns:a16="http://schemas.microsoft.com/office/drawing/2014/main" id="{2019F962-E90D-4761-A6E4-483D26857F7E}"/>
              </a:ext>
            </a:extLst>
          </p:cNvPr>
          <p:cNvPicPr>
            <a:picLocks noChangeAspect="1"/>
          </p:cNvPicPr>
          <p:nvPr/>
        </p:nvPicPr>
        <p:blipFill>
          <a:blip r:embed="rId6"/>
          <a:stretch>
            <a:fillRect/>
          </a:stretch>
        </p:blipFill>
        <p:spPr>
          <a:xfrm>
            <a:off x="5665653" y="5222549"/>
            <a:ext cx="276225" cy="438150"/>
          </a:xfrm>
          <a:prstGeom prst="rect">
            <a:avLst/>
          </a:prstGeom>
        </p:spPr>
      </p:pic>
      <p:pic>
        <p:nvPicPr>
          <p:cNvPr id="13" name="Image 12">
            <a:extLst>
              <a:ext uri="{FF2B5EF4-FFF2-40B4-BE49-F238E27FC236}">
                <a16:creationId xmlns:a16="http://schemas.microsoft.com/office/drawing/2014/main" id="{DC9CB13A-55A7-4A32-8174-AD33762A00E8}"/>
              </a:ext>
            </a:extLst>
          </p:cNvPr>
          <p:cNvPicPr>
            <a:picLocks noChangeAspect="1"/>
          </p:cNvPicPr>
          <p:nvPr/>
        </p:nvPicPr>
        <p:blipFill rotWithShape="1">
          <a:blip r:embed="rId6"/>
          <a:srcRect r="17241" b="30435"/>
          <a:stretch/>
        </p:blipFill>
        <p:spPr>
          <a:xfrm>
            <a:off x="3548173" y="4632862"/>
            <a:ext cx="228600" cy="304800"/>
          </a:xfrm>
          <a:prstGeom prst="rect">
            <a:avLst/>
          </a:prstGeom>
        </p:spPr>
      </p:pic>
      <p:pic>
        <p:nvPicPr>
          <p:cNvPr id="14" name="Image 13">
            <a:extLst>
              <a:ext uri="{FF2B5EF4-FFF2-40B4-BE49-F238E27FC236}">
                <a16:creationId xmlns:a16="http://schemas.microsoft.com/office/drawing/2014/main" id="{679D5CC7-A613-4B5F-9587-865EB89E201A}"/>
              </a:ext>
            </a:extLst>
          </p:cNvPr>
          <p:cNvPicPr>
            <a:picLocks noChangeAspect="1"/>
          </p:cNvPicPr>
          <p:nvPr/>
        </p:nvPicPr>
        <p:blipFill rotWithShape="1">
          <a:blip r:embed="rId6"/>
          <a:srcRect r="17241" b="30435"/>
          <a:stretch/>
        </p:blipFill>
        <p:spPr>
          <a:xfrm>
            <a:off x="3560020" y="3750001"/>
            <a:ext cx="228600" cy="304800"/>
          </a:xfrm>
          <a:prstGeom prst="rect">
            <a:avLst/>
          </a:prstGeom>
        </p:spPr>
      </p:pic>
      <p:pic>
        <p:nvPicPr>
          <p:cNvPr id="11" name="Image 10">
            <a:extLst>
              <a:ext uri="{FF2B5EF4-FFF2-40B4-BE49-F238E27FC236}">
                <a16:creationId xmlns:a16="http://schemas.microsoft.com/office/drawing/2014/main" id="{D404A3B7-1229-4C09-AD12-7B68212E355D}"/>
              </a:ext>
            </a:extLst>
          </p:cNvPr>
          <p:cNvPicPr>
            <a:picLocks noChangeAspect="1"/>
          </p:cNvPicPr>
          <p:nvPr/>
        </p:nvPicPr>
        <p:blipFill rotWithShape="1">
          <a:blip r:embed="rId5"/>
          <a:srcRect l="1" r="22457" b="70248"/>
          <a:stretch/>
        </p:blipFill>
        <p:spPr>
          <a:xfrm>
            <a:off x="3579696" y="3810000"/>
            <a:ext cx="228599" cy="295021"/>
          </a:xfrm>
          <a:prstGeom prst="rect">
            <a:avLst/>
          </a:prstGeom>
        </p:spPr>
      </p:pic>
      <p:pic>
        <p:nvPicPr>
          <p:cNvPr id="7" name="Image 6">
            <a:extLst>
              <a:ext uri="{FF2B5EF4-FFF2-40B4-BE49-F238E27FC236}">
                <a16:creationId xmlns:a16="http://schemas.microsoft.com/office/drawing/2014/main" id="{9842ED89-A3A5-4976-A58D-C3DF4F63486D}"/>
              </a:ext>
            </a:extLst>
          </p:cNvPr>
          <p:cNvPicPr>
            <a:picLocks noChangeAspect="1"/>
          </p:cNvPicPr>
          <p:nvPr/>
        </p:nvPicPr>
        <p:blipFill>
          <a:blip r:embed="rId7"/>
          <a:stretch>
            <a:fillRect/>
          </a:stretch>
        </p:blipFill>
        <p:spPr>
          <a:xfrm>
            <a:off x="5703250" y="3036113"/>
            <a:ext cx="1844691" cy="1212035"/>
          </a:xfrm>
          <a:prstGeom prst="rect">
            <a:avLst/>
          </a:prstGeom>
        </p:spPr>
      </p:pic>
      <p:pic>
        <p:nvPicPr>
          <p:cNvPr id="15" name="Image 14">
            <a:extLst>
              <a:ext uri="{FF2B5EF4-FFF2-40B4-BE49-F238E27FC236}">
                <a16:creationId xmlns:a16="http://schemas.microsoft.com/office/drawing/2014/main" id="{2202DFD3-B121-42B8-8E16-872E690216BE}"/>
              </a:ext>
            </a:extLst>
          </p:cNvPr>
          <p:cNvPicPr>
            <a:picLocks noChangeAspect="1"/>
          </p:cNvPicPr>
          <p:nvPr/>
        </p:nvPicPr>
        <p:blipFill rotWithShape="1">
          <a:blip r:embed="rId5"/>
          <a:srcRect l="1" r="22457" b="70248"/>
          <a:stretch/>
        </p:blipFill>
        <p:spPr>
          <a:xfrm>
            <a:off x="5699515" y="3602489"/>
            <a:ext cx="228599" cy="295021"/>
          </a:xfrm>
          <a:prstGeom prst="rect">
            <a:avLst/>
          </a:prstGeom>
        </p:spPr>
      </p:pic>
      <p:pic>
        <p:nvPicPr>
          <p:cNvPr id="16" name="Image 15">
            <a:extLst>
              <a:ext uri="{FF2B5EF4-FFF2-40B4-BE49-F238E27FC236}">
                <a16:creationId xmlns:a16="http://schemas.microsoft.com/office/drawing/2014/main" id="{DB7BC283-2E93-4E3F-A6BB-F49234E54A7B}"/>
              </a:ext>
            </a:extLst>
          </p:cNvPr>
          <p:cNvPicPr>
            <a:picLocks noChangeAspect="1"/>
          </p:cNvPicPr>
          <p:nvPr/>
        </p:nvPicPr>
        <p:blipFill rotWithShape="1">
          <a:blip r:embed="rId6"/>
          <a:srcRect r="17241" b="30435"/>
          <a:stretch/>
        </p:blipFill>
        <p:spPr>
          <a:xfrm>
            <a:off x="3540345" y="3505200"/>
            <a:ext cx="228600" cy="304800"/>
          </a:xfrm>
          <a:prstGeom prst="rect">
            <a:avLst/>
          </a:prstGeom>
        </p:spPr>
      </p:pic>
      <p:pic>
        <p:nvPicPr>
          <p:cNvPr id="17" name="Image 16">
            <a:extLst>
              <a:ext uri="{FF2B5EF4-FFF2-40B4-BE49-F238E27FC236}">
                <a16:creationId xmlns:a16="http://schemas.microsoft.com/office/drawing/2014/main" id="{279B5D20-F147-65E1-5847-64816FF35BAC}"/>
              </a:ext>
            </a:extLst>
          </p:cNvPr>
          <p:cNvPicPr>
            <a:picLocks noChangeAspect="1"/>
          </p:cNvPicPr>
          <p:nvPr/>
        </p:nvPicPr>
        <p:blipFill rotWithShape="1">
          <a:blip r:embed="rId6"/>
          <a:srcRect r="17241" b="30435"/>
          <a:stretch/>
        </p:blipFill>
        <p:spPr>
          <a:xfrm>
            <a:off x="3548173" y="4350508"/>
            <a:ext cx="228600" cy="304800"/>
          </a:xfrm>
          <a:prstGeom prst="rect">
            <a:avLst/>
          </a:prstGeom>
        </p:spPr>
      </p:pic>
    </p:spTree>
    <p:extLst>
      <p:ext uri="{BB962C8B-B14F-4D97-AF65-F5344CB8AC3E}">
        <p14:creationId xmlns:p14="http://schemas.microsoft.com/office/powerpoint/2010/main" val="195162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C4C073-44E4-6747-9948-37C3839866C1}"/>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965200" y="4419600"/>
            <a:ext cx="3041648" cy="1279198"/>
          </a:xfrm>
          <a:prstGeom prst="rect">
            <a:avLst/>
          </a:prstGeom>
        </p:spPr>
      </p:pic>
      <p:sp>
        <p:nvSpPr>
          <p:cNvPr id="5" name="object 3">
            <a:extLst>
              <a:ext uri="{FF2B5EF4-FFF2-40B4-BE49-F238E27FC236}">
                <a16:creationId xmlns:a16="http://schemas.microsoft.com/office/drawing/2014/main" id="{946EE0B1-BD0C-A54B-8D4C-06E3F81F3F8E}"/>
              </a:ext>
            </a:extLst>
          </p:cNvPr>
          <p:cNvSpPr txBox="1"/>
          <p:nvPr/>
        </p:nvSpPr>
        <p:spPr>
          <a:xfrm>
            <a:off x="1422400" y="255892"/>
            <a:ext cx="8197819" cy="1010533"/>
          </a:xfrm>
          <a:prstGeom prst="rect">
            <a:avLst/>
          </a:prstGeom>
        </p:spPr>
        <p:txBody>
          <a:bodyPr vert="horz" wrap="square" lIns="0" tIns="12700" rIns="0" bIns="0" rtlCol="0">
            <a:spAutoFit/>
          </a:bodyPr>
          <a:lstStyle/>
          <a:p>
            <a:pPr marL="12700">
              <a:spcBef>
                <a:spcPts val="100"/>
              </a:spcBef>
            </a:pPr>
            <a:r>
              <a:rPr lang="fr-FR" sz="3100" dirty="0">
                <a:solidFill>
                  <a:schemeClr val="bg1"/>
                </a:solidFill>
                <a:latin typeface="Montserrat" panose="02000505000000020004" pitchFamily="2" charset="77"/>
              </a:rPr>
              <a:t>La formation encadrement sportif</a:t>
            </a:r>
          </a:p>
          <a:p>
            <a:pPr marL="12700">
              <a:spcBef>
                <a:spcPts val="100"/>
              </a:spcBef>
            </a:pPr>
            <a:r>
              <a:rPr lang="fr-FR" sz="3100" dirty="0">
                <a:solidFill>
                  <a:schemeClr val="bg1"/>
                </a:solidFill>
                <a:latin typeface="Montserrat" panose="02000505000000020004" pitchFamily="2" charset="77"/>
              </a:rPr>
              <a:t>Saison automnale 2022</a:t>
            </a:r>
          </a:p>
        </p:txBody>
      </p:sp>
      <p:pic>
        <p:nvPicPr>
          <p:cNvPr id="6" name="Image 5">
            <a:extLst>
              <a:ext uri="{FF2B5EF4-FFF2-40B4-BE49-F238E27FC236}">
                <a16:creationId xmlns:a16="http://schemas.microsoft.com/office/drawing/2014/main" id="{F34342A0-580B-4BFF-832A-AFC824CE7231}"/>
              </a:ext>
            </a:extLst>
          </p:cNvPr>
          <p:cNvPicPr>
            <a:picLocks noChangeAspect="1"/>
          </p:cNvPicPr>
          <p:nvPr/>
        </p:nvPicPr>
        <p:blipFill>
          <a:blip r:embed="rId3"/>
          <a:stretch>
            <a:fillRect/>
          </a:stretch>
        </p:blipFill>
        <p:spPr>
          <a:xfrm>
            <a:off x="191722" y="211744"/>
            <a:ext cx="1102091" cy="1010533"/>
          </a:xfrm>
          <a:prstGeom prst="rect">
            <a:avLst/>
          </a:prstGeom>
        </p:spPr>
      </p:pic>
      <p:sp>
        <p:nvSpPr>
          <p:cNvPr id="7" name="object 2">
            <a:extLst>
              <a:ext uri="{FF2B5EF4-FFF2-40B4-BE49-F238E27FC236}">
                <a16:creationId xmlns:a16="http://schemas.microsoft.com/office/drawing/2014/main" id="{0D590108-472E-4838-BF70-2B3284CFF611}"/>
              </a:ext>
            </a:extLst>
          </p:cNvPr>
          <p:cNvSpPr txBox="1"/>
          <p:nvPr/>
        </p:nvSpPr>
        <p:spPr>
          <a:xfrm>
            <a:off x="355600" y="1561984"/>
            <a:ext cx="7017534" cy="597599"/>
          </a:xfrm>
          <a:prstGeom prst="rect">
            <a:avLst/>
          </a:prstGeom>
        </p:spPr>
        <p:txBody>
          <a:bodyPr vert="horz" wrap="square" lIns="0" tIns="165100" rIns="0" bIns="0" rtlCol="0">
            <a:spAutoFit/>
          </a:bodyPr>
          <a:lstStyle/>
          <a:p>
            <a:pPr marL="12700" algn="ctr">
              <a:lnSpc>
                <a:spcPct val="100000"/>
              </a:lnSpc>
              <a:spcBef>
                <a:spcPts val="1300"/>
              </a:spcBef>
            </a:pPr>
            <a:r>
              <a:rPr lang="fr-FR" sz="2800" b="1" spc="-25" dirty="0">
                <a:solidFill>
                  <a:srgbClr val="333333"/>
                </a:solidFill>
                <a:latin typeface="Montserrat"/>
                <a:cs typeface="Montserrat-Light"/>
              </a:rPr>
              <a:t>Prérequis obligatoires :</a:t>
            </a:r>
          </a:p>
        </p:txBody>
      </p:sp>
      <p:graphicFrame>
        <p:nvGraphicFramePr>
          <p:cNvPr id="10" name="Tableau 5">
            <a:extLst>
              <a:ext uri="{FF2B5EF4-FFF2-40B4-BE49-F238E27FC236}">
                <a16:creationId xmlns:a16="http://schemas.microsoft.com/office/drawing/2014/main" id="{8DB91764-8377-A1F2-F143-C313BFE14955}"/>
              </a:ext>
            </a:extLst>
          </p:cNvPr>
          <p:cNvGraphicFramePr>
            <a:graphicFrameLocks noGrp="1"/>
          </p:cNvGraphicFramePr>
          <p:nvPr>
            <p:extLst>
              <p:ext uri="{D42A27DB-BD31-4B8C-83A1-F6EECF244321}">
                <p14:modId xmlns:p14="http://schemas.microsoft.com/office/powerpoint/2010/main" val="1484064559"/>
              </p:ext>
            </p:extLst>
          </p:nvPr>
        </p:nvGraphicFramePr>
        <p:xfrm>
          <a:off x="0" y="2641430"/>
          <a:ext cx="10160000" cy="3017520"/>
        </p:xfrm>
        <a:graphic>
          <a:graphicData uri="http://schemas.openxmlformats.org/drawingml/2006/table">
            <a:tbl>
              <a:tblPr firstRow="1" bandRow="1">
                <a:tableStyleId>{21E4AEA4-8DFA-4A89-87EB-49C32662AFE0}</a:tableStyleId>
              </a:tblPr>
              <a:tblGrid>
                <a:gridCol w="3790259">
                  <a:extLst>
                    <a:ext uri="{9D8B030D-6E8A-4147-A177-3AD203B41FA5}">
                      <a16:colId xmlns:a16="http://schemas.microsoft.com/office/drawing/2014/main" val="3890744005"/>
                    </a:ext>
                  </a:extLst>
                </a:gridCol>
                <a:gridCol w="631710">
                  <a:extLst>
                    <a:ext uri="{9D8B030D-6E8A-4147-A177-3AD203B41FA5}">
                      <a16:colId xmlns:a16="http://schemas.microsoft.com/office/drawing/2014/main" val="288941056"/>
                    </a:ext>
                  </a:extLst>
                </a:gridCol>
                <a:gridCol w="810431">
                  <a:extLst>
                    <a:ext uri="{9D8B030D-6E8A-4147-A177-3AD203B41FA5}">
                      <a16:colId xmlns:a16="http://schemas.microsoft.com/office/drawing/2014/main" val="213879581"/>
                    </a:ext>
                  </a:extLst>
                </a:gridCol>
                <a:gridCol w="4927600">
                  <a:extLst>
                    <a:ext uri="{9D8B030D-6E8A-4147-A177-3AD203B41FA5}">
                      <a16:colId xmlns:a16="http://schemas.microsoft.com/office/drawing/2014/main" val="325545394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bg1"/>
                          </a:solidFill>
                          <a:latin typeface="Montserrat" panose="02000505000000020004" pitchFamily="2" charset="77"/>
                        </a:rPr>
                        <a:t>Modules obligatoires :</a:t>
                      </a:r>
                    </a:p>
                  </a:txBody>
                  <a:tcPr/>
                </a:tc>
                <a:tc>
                  <a:txBody>
                    <a:bodyPr/>
                    <a:lstStyle/>
                    <a:p>
                      <a:r>
                        <a:rPr lang="fr-FR" dirty="0"/>
                        <a:t>N°</a:t>
                      </a:r>
                    </a:p>
                  </a:txBody>
                  <a:tcPr/>
                </a:tc>
                <a:tc>
                  <a:txBody>
                    <a:bodyPr/>
                    <a:lstStyle/>
                    <a:p>
                      <a:r>
                        <a:rPr lang="fr-FR" dirty="0"/>
                        <a:t>Nb d’H</a:t>
                      </a:r>
                    </a:p>
                  </a:txBody>
                  <a:tcPr/>
                </a:tc>
                <a:tc>
                  <a:txBody>
                    <a:bodyPr/>
                    <a:lstStyle/>
                    <a:p>
                      <a:r>
                        <a:rPr lang="fr-FR" dirty="0"/>
                        <a:t>Dates</a:t>
                      </a:r>
                    </a:p>
                  </a:txBody>
                  <a:tcPr/>
                </a:tc>
                <a:extLst>
                  <a:ext uri="{0D108BD9-81ED-4DB2-BD59-A6C34878D82A}">
                    <a16:rowId xmlns:a16="http://schemas.microsoft.com/office/drawing/2014/main" val="135886004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Responsabilité et Ethique</a:t>
                      </a:r>
                    </a:p>
                  </a:txBody>
                  <a:tcPr/>
                </a:tc>
                <a:tc>
                  <a:txBody>
                    <a:bodyPr/>
                    <a:lstStyle/>
                    <a:p>
                      <a:r>
                        <a:rPr lang="fr-FR" dirty="0">
                          <a:solidFill>
                            <a:schemeClr val="tx1"/>
                          </a:solidFill>
                        </a:rPr>
                        <a:t>001</a:t>
                      </a:r>
                    </a:p>
                  </a:txBody>
                  <a:tcPr/>
                </a:tc>
                <a:tc>
                  <a:txBody>
                    <a:bodyPr/>
                    <a:lstStyle/>
                    <a:p>
                      <a:r>
                        <a:rPr lang="fr-FR" dirty="0">
                          <a:solidFill>
                            <a:schemeClr val="tx1"/>
                          </a:solidFill>
                        </a:rPr>
                        <a:t>3h</a:t>
                      </a:r>
                    </a:p>
                  </a:txBody>
                  <a:tcPr/>
                </a:tc>
                <a:tc>
                  <a:txBody>
                    <a:bodyPr/>
                    <a:lstStyle/>
                    <a:p>
                      <a:r>
                        <a:rPr lang="fr-FR" dirty="0">
                          <a:solidFill>
                            <a:schemeClr val="tx1"/>
                          </a:solidFill>
                        </a:rPr>
                        <a:t>Samedi 23 sept. De 19h à 22h00 à Grand Quevilly</a:t>
                      </a:r>
                    </a:p>
                    <a:p>
                      <a:r>
                        <a:rPr lang="fr-FR" dirty="0">
                          <a:solidFill>
                            <a:schemeClr val="tx1"/>
                          </a:solidFill>
                        </a:rPr>
                        <a:t>Samedi 8 octobre de 9h à 12h00 à Grand Quevilly</a:t>
                      </a:r>
                    </a:p>
                    <a:p>
                      <a:r>
                        <a:rPr lang="fr-FR" dirty="0">
                          <a:solidFill>
                            <a:schemeClr val="tx1"/>
                          </a:solidFill>
                        </a:rPr>
                        <a:t>Samedi 8 octobre de 17h à 20h00 à Val de Reuil</a:t>
                      </a:r>
                    </a:p>
                    <a:p>
                      <a:r>
                        <a:rPr lang="fr-FR" dirty="0">
                          <a:solidFill>
                            <a:schemeClr val="tx1"/>
                          </a:solidFill>
                        </a:rPr>
                        <a:t>Samedi 5 novembre de 9h à 12h00 à Val de Reuil</a:t>
                      </a:r>
                    </a:p>
                    <a:p>
                      <a:endParaRPr lang="fr-FR" dirty="0">
                        <a:solidFill>
                          <a:schemeClr val="tx1"/>
                        </a:solidFill>
                      </a:endParaRPr>
                    </a:p>
                  </a:txBody>
                  <a:tcPr/>
                </a:tc>
                <a:extLst>
                  <a:ext uri="{0D108BD9-81ED-4DB2-BD59-A6C34878D82A}">
                    <a16:rowId xmlns:a16="http://schemas.microsoft.com/office/drawing/2014/main" val="352336730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Montserrat" panose="02000505000000020004" pitchFamily="2" charset="77"/>
                        </a:rPr>
                        <a:t>Accueillir, animer et sécuriser</a:t>
                      </a:r>
                    </a:p>
                  </a:txBody>
                  <a:tcPr/>
                </a:tc>
                <a:tc>
                  <a:txBody>
                    <a:bodyPr/>
                    <a:lstStyle/>
                    <a:p>
                      <a:r>
                        <a:rPr lang="fr-FR" dirty="0">
                          <a:solidFill>
                            <a:schemeClr val="tx1"/>
                          </a:solidFill>
                        </a:rPr>
                        <a:t>002</a:t>
                      </a:r>
                    </a:p>
                  </a:txBody>
                  <a:tcPr/>
                </a:tc>
                <a:tc>
                  <a:txBody>
                    <a:bodyPr/>
                    <a:lstStyle/>
                    <a:p>
                      <a:r>
                        <a:rPr lang="fr-FR" dirty="0">
                          <a:solidFill>
                            <a:schemeClr val="tx1"/>
                          </a:solidFill>
                        </a:rPr>
                        <a:t>7h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8 octobre de 9h à 17h00 à Val de Reuil</a:t>
                      </a:r>
                    </a:p>
                    <a:p>
                      <a:pPr marL="0" marR="0" lvl="0" indent="0" defTabSz="914400" eaLnBrk="1" fontAlgn="auto" latinLnBrk="0" hangingPunct="1">
                        <a:lnSpc>
                          <a:spcPct val="100000"/>
                        </a:lnSpc>
                        <a:spcBef>
                          <a:spcPts val="0"/>
                        </a:spcBef>
                        <a:spcAft>
                          <a:spcPts val="0"/>
                        </a:spcAft>
                        <a:buClrTx/>
                        <a:buSzTx/>
                        <a:buFontTx/>
                        <a:buNone/>
                        <a:tabLst/>
                        <a:defRPr/>
                      </a:pPr>
                      <a:r>
                        <a:rPr lang="fr-FR" dirty="0">
                          <a:solidFill>
                            <a:schemeClr val="tx1"/>
                          </a:solidFill>
                        </a:rPr>
                        <a:t>Samedi 22 octobre de 9h à 17h00 à Grand Quevilly</a:t>
                      </a:r>
                    </a:p>
                    <a:p>
                      <a:pPr marL="0" marR="0" lvl="0" indent="0" defTabSz="914400" eaLnBrk="1" fontAlgn="auto" latinLnBrk="0" hangingPunct="1">
                        <a:lnSpc>
                          <a:spcPct val="100000"/>
                        </a:lnSpc>
                        <a:spcBef>
                          <a:spcPts val="0"/>
                        </a:spcBef>
                        <a:spcAft>
                          <a:spcPts val="0"/>
                        </a:spcAft>
                        <a:buClrTx/>
                        <a:buSzTx/>
                        <a:buFontTx/>
                        <a:buNone/>
                        <a:tabLst/>
                        <a:defRPr/>
                      </a:pPr>
                      <a:endParaRPr lang="fr-FR" dirty="0">
                        <a:solidFill>
                          <a:schemeClr val="tx1"/>
                        </a:solidFill>
                      </a:endParaRPr>
                    </a:p>
                  </a:txBody>
                  <a:tcPr/>
                </a:tc>
                <a:extLst>
                  <a:ext uri="{0D108BD9-81ED-4DB2-BD59-A6C34878D82A}">
                    <a16:rowId xmlns:a16="http://schemas.microsoft.com/office/drawing/2014/main" val="2159677376"/>
                  </a:ext>
                </a:extLst>
              </a:tr>
            </a:tbl>
          </a:graphicData>
        </a:graphic>
      </p:graphicFrame>
    </p:spTree>
    <p:extLst>
      <p:ext uri="{BB962C8B-B14F-4D97-AF65-F5344CB8AC3E}">
        <p14:creationId xmlns:p14="http://schemas.microsoft.com/office/powerpoint/2010/main" val="426920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8">
            <a:extLst>
              <a:ext uri="{FF2B5EF4-FFF2-40B4-BE49-F238E27FC236}">
                <a16:creationId xmlns:a16="http://schemas.microsoft.com/office/drawing/2014/main" id="{4FD00D48-6506-5042-8555-C1573BCB15C8}"/>
              </a:ext>
            </a:extLst>
          </p:cNvPr>
          <p:cNvSpPr txBox="1">
            <a:spLocks/>
          </p:cNvSpPr>
          <p:nvPr/>
        </p:nvSpPr>
        <p:spPr>
          <a:xfrm>
            <a:off x="762000" y="838200"/>
            <a:ext cx="5156200" cy="1815882"/>
          </a:xfrm>
          <a:prstGeom prst="rect">
            <a:avLst/>
          </a:prstGeom>
        </p:spPr>
        <p:txBody>
          <a:bodyPr>
            <a:normAutofit fontScale="97500"/>
          </a:bodyPr>
          <a:lstStyle>
            <a:lvl1pPr>
              <a:defRPr sz="5400">
                <a:solidFill>
                  <a:srgbClr val="C00000"/>
                </a:solidFill>
                <a:latin typeface="+mj-lt"/>
                <a:ea typeface="+mj-ea"/>
                <a:cs typeface="+mj-cs"/>
              </a:defRPr>
            </a:lvl1pPr>
          </a:lstStyle>
          <a:p>
            <a:r>
              <a:rPr lang="fr-FR" sz="5800" kern="0" spc="-125" dirty="0">
                <a:solidFill>
                  <a:schemeClr val="bg1"/>
                </a:solidFill>
                <a:latin typeface="Montserrat" panose="02000505000000020004" pitchFamily="2" charset="77"/>
              </a:rPr>
              <a:t>Assistant</a:t>
            </a:r>
            <a:endParaRPr lang="fr-FR" sz="5800" kern="0" spc="-125" dirty="0">
              <a:solidFill>
                <a:schemeClr val="bg1"/>
              </a:solidFill>
              <a:latin typeface="Montserrat ExtraLight" pitchFamily="2" charset="77"/>
            </a:endParaRPr>
          </a:p>
        </p:txBody>
      </p:sp>
      <p:sp>
        <p:nvSpPr>
          <p:cNvPr id="4" name="Titre 8">
            <a:extLst>
              <a:ext uri="{FF2B5EF4-FFF2-40B4-BE49-F238E27FC236}">
                <a16:creationId xmlns:a16="http://schemas.microsoft.com/office/drawing/2014/main" id="{6D7461CE-04B0-A54B-839B-2E500BB2CDEC}"/>
              </a:ext>
            </a:extLst>
          </p:cNvPr>
          <p:cNvSpPr txBox="1">
            <a:spLocks/>
          </p:cNvSpPr>
          <p:nvPr/>
        </p:nvSpPr>
        <p:spPr>
          <a:xfrm>
            <a:off x="7975600" y="4495800"/>
            <a:ext cx="1371600" cy="1815882"/>
          </a:xfrm>
          <a:prstGeom prst="rect">
            <a:avLst/>
          </a:prstGeom>
        </p:spPr>
        <p:txBody>
          <a:bodyPr>
            <a:noAutofit/>
          </a:bodyPr>
          <a:lstStyle>
            <a:lvl1pPr>
              <a:defRPr sz="5400">
                <a:solidFill>
                  <a:srgbClr val="C00000"/>
                </a:solidFill>
                <a:latin typeface="+mj-lt"/>
                <a:ea typeface="+mj-ea"/>
                <a:cs typeface="+mj-cs"/>
              </a:defRPr>
            </a:lvl1pPr>
          </a:lstStyle>
          <a:p>
            <a:r>
              <a:rPr lang="fr-FR" sz="20000" kern="0" spc="-125" dirty="0">
                <a:solidFill>
                  <a:schemeClr val="bg1"/>
                </a:solidFill>
                <a:latin typeface="Montserrat ExtraLight" pitchFamily="2" charset="77"/>
              </a:rPr>
              <a:t>1</a:t>
            </a:r>
          </a:p>
        </p:txBody>
      </p:sp>
    </p:spTree>
    <p:extLst>
      <p:ext uri="{BB962C8B-B14F-4D97-AF65-F5344CB8AC3E}">
        <p14:creationId xmlns:p14="http://schemas.microsoft.com/office/powerpoint/2010/main" val="193481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TotalTime>
  <Words>1796</Words>
  <Application>Microsoft Office PowerPoint</Application>
  <PresentationFormat>Personnalisé</PresentationFormat>
  <Paragraphs>369</Paragraphs>
  <Slides>24</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24</vt:i4>
      </vt:variant>
    </vt:vector>
  </HeadingPairs>
  <TitlesOfParts>
    <vt:vector size="36" baseType="lpstr">
      <vt:lpstr>Arial</vt:lpstr>
      <vt:lpstr>Calibri</vt:lpstr>
      <vt:lpstr>Cambria</vt:lpstr>
      <vt:lpstr>inherit</vt:lpstr>
      <vt:lpstr>Montserrat</vt:lpstr>
      <vt:lpstr>Montserrat ExtraLight</vt:lpstr>
      <vt:lpstr>Montserrat Light</vt:lpstr>
      <vt:lpstr>Montserrat-Light</vt:lpstr>
      <vt:lpstr>Times</vt:lpstr>
      <vt:lpstr>var(--ricos-custom-p-font-family, unset)</vt:lpstr>
      <vt:lpstr>Wingdings</vt:lpstr>
      <vt:lpstr>Office Theme</vt:lpstr>
      <vt:lpstr>LIVRET DE FORMATIONS ENCADREMENT SPORTIF</vt:lpstr>
      <vt:lpstr>LIVRET DE FORMATIONS ENCADREMENT SPORTIF</vt:lpstr>
      <vt:lpstr>LIVRET DE FORMATIONS ENCADREMENT SPORTIF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LIVRET DE FORMATIONS ENCADREMENT SPORTIF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COTISATION  RÉGIONALE</dc:title>
  <dc:creator>Utilisateur</dc:creator>
  <cp:lastModifiedBy>Valou LANCESTRE</cp:lastModifiedBy>
  <cp:revision>183</cp:revision>
  <cp:lastPrinted>2022-08-24T08:46:39Z</cp:lastPrinted>
  <dcterms:created xsi:type="dcterms:W3CDTF">2020-11-04T09:51:28Z</dcterms:created>
  <dcterms:modified xsi:type="dcterms:W3CDTF">2022-08-24T08:47:02Z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2020-11-04T00:00:00Z</vt:filetime>
  </property>
  <property fmtid="{D5CDD505-2E9C-101B-9397-08002B2CF9AE}" pid="3" name="Creator">
    <vt:lpwstr>Adobe InDesign 15.0 (Macintosh)</vt:lpwstr>
  </property>
  <property fmtid="{D5CDD505-2E9C-101B-9397-08002B2CF9AE}" pid="4" name="LastSaved">
    <vt:filetime>2020-11-04T00:00:00Z</vt:filetime>
  </property>
</Properties>
</file>